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 id="2147483724" r:id="rId5"/>
    <p:sldMasterId id="2147483711" r:id="rId6"/>
  </p:sldMasterIdLst>
  <p:notesMasterIdLst>
    <p:notesMasterId r:id="rId102"/>
  </p:notesMasterIdLst>
  <p:handoutMasterIdLst>
    <p:handoutMasterId r:id="rId103"/>
  </p:handoutMasterIdLst>
  <p:sldIdLst>
    <p:sldId id="281" r:id="rId7"/>
    <p:sldId id="574" r:id="rId8"/>
    <p:sldId id="342" r:id="rId9"/>
    <p:sldId id="343" r:id="rId10"/>
    <p:sldId id="344" r:id="rId11"/>
    <p:sldId id="345" r:id="rId12"/>
    <p:sldId id="346" r:id="rId13"/>
    <p:sldId id="439" r:id="rId14"/>
    <p:sldId id="442" r:id="rId15"/>
    <p:sldId id="443" r:id="rId16"/>
    <p:sldId id="444" r:id="rId17"/>
    <p:sldId id="581" r:id="rId18"/>
    <p:sldId id="445" r:id="rId19"/>
    <p:sldId id="446" r:id="rId20"/>
    <p:sldId id="447" r:id="rId21"/>
    <p:sldId id="584" r:id="rId22"/>
    <p:sldId id="599" r:id="rId23"/>
    <p:sldId id="440" r:id="rId24"/>
    <p:sldId id="441" r:id="rId25"/>
    <p:sldId id="448" r:id="rId26"/>
    <p:sldId id="449" r:id="rId27"/>
    <p:sldId id="450" r:id="rId28"/>
    <p:sldId id="451" r:id="rId29"/>
    <p:sldId id="600" r:id="rId30"/>
    <p:sldId id="452" r:id="rId31"/>
    <p:sldId id="453" r:id="rId32"/>
    <p:sldId id="454" r:id="rId33"/>
    <p:sldId id="455" r:id="rId34"/>
    <p:sldId id="457" r:id="rId35"/>
    <p:sldId id="458" r:id="rId36"/>
    <p:sldId id="459" r:id="rId37"/>
    <p:sldId id="460" r:id="rId38"/>
    <p:sldId id="461" r:id="rId39"/>
    <p:sldId id="601" r:id="rId40"/>
    <p:sldId id="456" r:id="rId41"/>
    <p:sldId id="356" r:id="rId42"/>
    <p:sldId id="357" r:id="rId43"/>
    <p:sldId id="462" r:id="rId44"/>
    <p:sldId id="602" r:id="rId45"/>
    <p:sldId id="463" r:id="rId46"/>
    <p:sldId id="464" r:id="rId47"/>
    <p:sldId id="465" r:id="rId48"/>
    <p:sldId id="603" r:id="rId49"/>
    <p:sldId id="604" r:id="rId50"/>
    <p:sldId id="358" r:id="rId51"/>
    <p:sldId id="598" r:id="rId52"/>
    <p:sldId id="359" r:id="rId53"/>
    <p:sldId id="360" r:id="rId54"/>
    <p:sldId id="361" r:id="rId55"/>
    <p:sldId id="476" r:id="rId56"/>
    <p:sldId id="477" r:id="rId57"/>
    <p:sldId id="376" r:id="rId58"/>
    <p:sldId id="478" r:id="rId59"/>
    <p:sldId id="479" r:id="rId60"/>
    <p:sldId id="468" r:id="rId61"/>
    <p:sldId id="469" r:id="rId62"/>
    <p:sldId id="374" r:id="rId63"/>
    <p:sldId id="375" r:id="rId64"/>
    <p:sldId id="402" r:id="rId65"/>
    <p:sldId id="403" r:id="rId66"/>
    <p:sldId id="404" r:id="rId67"/>
    <p:sldId id="405" r:id="rId68"/>
    <p:sldId id="482" r:id="rId69"/>
    <p:sldId id="480" r:id="rId70"/>
    <p:sldId id="481" r:id="rId71"/>
    <p:sldId id="407" r:id="rId72"/>
    <p:sldId id="408" r:id="rId73"/>
    <p:sldId id="409" r:id="rId74"/>
    <p:sldId id="410" r:id="rId75"/>
    <p:sldId id="411" r:id="rId76"/>
    <p:sldId id="412" r:id="rId77"/>
    <p:sldId id="413" r:id="rId78"/>
    <p:sldId id="414" r:id="rId79"/>
    <p:sldId id="415" r:id="rId80"/>
    <p:sldId id="416" r:id="rId81"/>
    <p:sldId id="417" r:id="rId82"/>
    <p:sldId id="418" r:id="rId83"/>
    <p:sldId id="419" r:id="rId84"/>
    <p:sldId id="420" r:id="rId85"/>
    <p:sldId id="421" r:id="rId86"/>
    <p:sldId id="422" r:id="rId87"/>
    <p:sldId id="423" r:id="rId88"/>
    <p:sldId id="424" r:id="rId89"/>
    <p:sldId id="425" r:id="rId90"/>
    <p:sldId id="426" r:id="rId91"/>
    <p:sldId id="427" r:id="rId92"/>
    <p:sldId id="428" r:id="rId93"/>
    <p:sldId id="429" r:id="rId94"/>
    <p:sldId id="430" r:id="rId95"/>
    <p:sldId id="431" r:id="rId96"/>
    <p:sldId id="432" r:id="rId97"/>
    <p:sldId id="435" r:id="rId98"/>
    <p:sldId id="436" r:id="rId99"/>
    <p:sldId id="433" r:id="rId100"/>
    <p:sldId id="434" r:id="rId10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A3C100-4D90-4182-83D2-E092D90E455E}">
          <p14:sldIdLst>
            <p14:sldId id="281"/>
            <p14:sldId id="574"/>
            <p14:sldId id="342"/>
            <p14:sldId id="343"/>
            <p14:sldId id="344"/>
            <p14:sldId id="345"/>
            <p14:sldId id="346"/>
            <p14:sldId id="439"/>
            <p14:sldId id="442"/>
            <p14:sldId id="443"/>
            <p14:sldId id="444"/>
            <p14:sldId id="581"/>
            <p14:sldId id="445"/>
            <p14:sldId id="446"/>
            <p14:sldId id="447"/>
            <p14:sldId id="584"/>
            <p14:sldId id="599"/>
            <p14:sldId id="440"/>
            <p14:sldId id="441"/>
            <p14:sldId id="448"/>
            <p14:sldId id="449"/>
            <p14:sldId id="450"/>
            <p14:sldId id="451"/>
            <p14:sldId id="600"/>
            <p14:sldId id="452"/>
            <p14:sldId id="453"/>
            <p14:sldId id="454"/>
            <p14:sldId id="455"/>
            <p14:sldId id="457"/>
            <p14:sldId id="458"/>
            <p14:sldId id="459"/>
            <p14:sldId id="460"/>
            <p14:sldId id="461"/>
            <p14:sldId id="601"/>
            <p14:sldId id="456"/>
            <p14:sldId id="356"/>
            <p14:sldId id="357"/>
            <p14:sldId id="462"/>
            <p14:sldId id="602"/>
            <p14:sldId id="463"/>
            <p14:sldId id="464"/>
            <p14:sldId id="465"/>
            <p14:sldId id="603"/>
            <p14:sldId id="604"/>
            <p14:sldId id="358"/>
            <p14:sldId id="598"/>
            <p14:sldId id="359"/>
            <p14:sldId id="360"/>
            <p14:sldId id="361"/>
            <p14:sldId id="476"/>
            <p14:sldId id="477"/>
            <p14:sldId id="376"/>
            <p14:sldId id="478"/>
            <p14:sldId id="479"/>
            <p14:sldId id="468"/>
            <p14:sldId id="469"/>
            <p14:sldId id="374"/>
            <p14:sldId id="375"/>
            <p14:sldId id="402"/>
            <p14:sldId id="403"/>
            <p14:sldId id="404"/>
            <p14:sldId id="405"/>
            <p14:sldId id="482"/>
            <p14:sldId id="480"/>
            <p14:sldId id="481"/>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5"/>
            <p14:sldId id="436"/>
            <p14:sldId id="433"/>
            <p14:sldId id="434"/>
          </p14:sldIdLst>
        </p14:section>
      </p14:sectionLst>
    </p:ext>
    <p:ext uri="{EFAFB233-063F-42B5-8137-9DF3F51BA10A}">
      <p15:sldGuideLst xmlns:p15="http://schemas.microsoft.com/office/powerpoint/2012/main">
        <p15:guide id="1" orient="horz" pos="2160">
          <p15:clr>
            <a:srgbClr val="A4A3A4"/>
          </p15:clr>
        </p15:guide>
        <p15:guide id="2" pos="3243">
          <p15:clr>
            <a:srgbClr val="A4A3A4"/>
          </p15:clr>
        </p15:guide>
        <p15:guide id="3" pos="884">
          <p15:clr>
            <a:srgbClr val="A4A3A4"/>
          </p15:clr>
        </p15:guide>
        <p15:guide id="4" pos="555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aid Ghayyur" initials="OG" lastIdx="1" clrIdx="0">
    <p:extLst>
      <p:ext uri="{19B8F6BF-5375-455C-9EA6-DF929625EA0E}">
        <p15:presenceInfo xmlns:p15="http://schemas.microsoft.com/office/powerpoint/2012/main" userId="4c3ed0b4b184b93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D00"/>
    <a:srgbClr val="0000FF"/>
    <a:srgbClr val="C44D58"/>
    <a:srgbClr val="D27D00"/>
    <a:srgbClr val="E2E2E2"/>
    <a:srgbClr val="1F2429"/>
    <a:srgbClr val="FF6B6B"/>
    <a:srgbClr val="556270"/>
    <a:srgbClr val="C7F464"/>
    <a:srgbClr val="4ECD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56" autoAdjust="0"/>
    <p:restoredTop sz="94622" autoAdjust="0"/>
  </p:normalViewPr>
  <p:slideViewPr>
    <p:cSldViewPr showGuides="1">
      <p:cViewPr varScale="1">
        <p:scale>
          <a:sx n="63" d="100"/>
          <a:sy n="63" d="100"/>
        </p:scale>
        <p:origin x="110" y="432"/>
      </p:cViewPr>
      <p:guideLst>
        <p:guide orient="horz" pos="2160"/>
        <p:guide pos="3243"/>
        <p:guide pos="884"/>
        <p:guide pos="555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3" d="100"/>
          <a:sy n="53" d="100"/>
        </p:scale>
        <p:origin x="-286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07" Type="http://schemas.openxmlformats.org/officeDocument/2006/relationships/theme" Target="theme/theme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handoutMaster" Target="handoutMasters/handoutMaster1.xml"/><Relationship Id="rId108"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7D783-82E0-431B-9B48-7D208CD809B3}" type="doc">
      <dgm:prSet loTypeId="urn:microsoft.com/office/officeart/2005/8/layout/chevron2" loCatId="list" qsTypeId="urn:microsoft.com/office/officeart/2005/8/quickstyle/3d1" qsCatId="3D" csTypeId="urn:microsoft.com/office/officeart/2005/8/colors/accent1_2" csCatId="accent1" phldr="1"/>
      <dgm:spPr/>
      <dgm:t>
        <a:bodyPr/>
        <a:lstStyle/>
        <a:p>
          <a:endParaRPr lang="en-US"/>
        </a:p>
      </dgm:t>
    </dgm:pt>
    <dgm:pt modelId="{1CD37EF4-3DF1-4200-989A-54AF9B2B2493}">
      <dgm:prSet phldrT="[Text]" custT="1"/>
      <dgm:spPr/>
      <dgm:t>
        <a:bodyPr/>
        <a:lstStyle/>
        <a:p>
          <a:r>
            <a:rPr lang="en-US" sz="3600" dirty="0"/>
            <a:t>1</a:t>
          </a:r>
        </a:p>
      </dgm:t>
    </dgm:pt>
    <dgm:pt modelId="{3B9C3C90-76FA-44DA-9A42-5632F669FB10}" type="parTrans" cxnId="{D1C432FC-F345-457C-8975-AFAED88F883C}">
      <dgm:prSet/>
      <dgm:spPr/>
      <dgm:t>
        <a:bodyPr/>
        <a:lstStyle/>
        <a:p>
          <a:endParaRPr lang="en-US"/>
        </a:p>
      </dgm:t>
    </dgm:pt>
    <dgm:pt modelId="{5DD0F97B-49F7-4F62-8232-76049A668A04}" type="sibTrans" cxnId="{D1C432FC-F345-457C-8975-AFAED88F883C}">
      <dgm:prSet/>
      <dgm:spPr/>
      <dgm:t>
        <a:bodyPr/>
        <a:lstStyle/>
        <a:p>
          <a:endParaRPr lang="en-US"/>
        </a:p>
      </dgm:t>
    </dgm:pt>
    <dgm:pt modelId="{B9E39F0B-01AB-4FEE-B296-B4EE7FF94905}">
      <dgm:prSet phldrT="[Text]" custT="1"/>
      <dgm:spPr/>
      <dgm:t>
        <a:bodyPr/>
        <a:lstStyle/>
        <a:p>
          <a:r>
            <a:rPr lang="en-US" sz="2800" dirty="0"/>
            <a:t>Inline CSS</a:t>
          </a:r>
        </a:p>
      </dgm:t>
    </dgm:pt>
    <dgm:pt modelId="{5295CDD8-F023-4C4A-AA28-D97FB8DCBFBC}" type="parTrans" cxnId="{7B062FC6-07C8-495C-BEB6-9E1C2E417F6E}">
      <dgm:prSet/>
      <dgm:spPr/>
      <dgm:t>
        <a:bodyPr/>
        <a:lstStyle/>
        <a:p>
          <a:endParaRPr lang="en-US"/>
        </a:p>
      </dgm:t>
    </dgm:pt>
    <dgm:pt modelId="{7A87DC2A-A56C-4F45-8C5B-50922DA087ED}" type="sibTrans" cxnId="{7B062FC6-07C8-495C-BEB6-9E1C2E417F6E}">
      <dgm:prSet/>
      <dgm:spPr/>
      <dgm:t>
        <a:bodyPr/>
        <a:lstStyle/>
        <a:p>
          <a:endParaRPr lang="en-US"/>
        </a:p>
      </dgm:t>
    </dgm:pt>
    <dgm:pt modelId="{99DD9474-2E66-422C-9D45-30098CC81E21}">
      <dgm:prSet phldrT="[Text]" custT="1"/>
      <dgm:spPr/>
      <dgm:t>
        <a:bodyPr/>
        <a:lstStyle/>
        <a:p>
          <a:r>
            <a:rPr lang="en-US" sz="4000" dirty="0"/>
            <a:t>2</a:t>
          </a:r>
          <a:endParaRPr lang="en-US" sz="1800" dirty="0"/>
        </a:p>
      </dgm:t>
    </dgm:pt>
    <dgm:pt modelId="{79B34BC0-9513-4E75-B1D8-A009215DFE2D}" type="parTrans" cxnId="{4ABBAB6D-6066-4524-9D67-2F58965E0F1D}">
      <dgm:prSet/>
      <dgm:spPr/>
      <dgm:t>
        <a:bodyPr/>
        <a:lstStyle/>
        <a:p>
          <a:endParaRPr lang="en-US"/>
        </a:p>
      </dgm:t>
    </dgm:pt>
    <dgm:pt modelId="{1E04180D-F964-4943-AFC0-AD8E88C26C67}" type="sibTrans" cxnId="{4ABBAB6D-6066-4524-9D67-2F58965E0F1D}">
      <dgm:prSet/>
      <dgm:spPr/>
      <dgm:t>
        <a:bodyPr/>
        <a:lstStyle/>
        <a:p>
          <a:endParaRPr lang="en-US"/>
        </a:p>
      </dgm:t>
    </dgm:pt>
    <dgm:pt modelId="{158C64AF-3D1B-42CA-B9E6-FD4F7D5C18FF}">
      <dgm:prSet phldrT="[Text]" custT="1"/>
      <dgm:spPr/>
      <dgm:t>
        <a:bodyPr/>
        <a:lstStyle/>
        <a:p>
          <a:r>
            <a:rPr lang="en-US" sz="2800" dirty="0"/>
            <a:t>On page CSS</a:t>
          </a:r>
        </a:p>
      </dgm:t>
    </dgm:pt>
    <dgm:pt modelId="{EF2BF53B-DFB3-417A-BB7B-8F2095D2E747}" type="parTrans" cxnId="{CB4DBA37-5523-4BA1-8356-207619B8A491}">
      <dgm:prSet/>
      <dgm:spPr/>
      <dgm:t>
        <a:bodyPr/>
        <a:lstStyle/>
        <a:p>
          <a:endParaRPr lang="en-US"/>
        </a:p>
      </dgm:t>
    </dgm:pt>
    <dgm:pt modelId="{C0A9F42E-6D37-4FA4-B9BA-E605EE5388A8}" type="sibTrans" cxnId="{CB4DBA37-5523-4BA1-8356-207619B8A491}">
      <dgm:prSet/>
      <dgm:spPr/>
      <dgm:t>
        <a:bodyPr/>
        <a:lstStyle/>
        <a:p>
          <a:endParaRPr lang="en-US"/>
        </a:p>
      </dgm:t>
    </dgm:pt>
    <dgm:pt modelId="{9337B466-A8DB-458D-9B2F-2F3A06F8111E}">
      <dgm:prSet phldrT="[Text]" custT="1"/>
      <dgm:spPr/>
      <dgm:t>
        <a:bodyPr/>
        <a:lstStyle/>
        <a:p>
          <a:r>
            <a:rPr lang="en-US" sz="3200" dirty="0"/>
            <a:t>3</a:t>
          </a:r>
          <a:endParaRPr lang="en-US" sz="1600" dirty="0"/>
        </a:p>
      </dgm:t>
    </dgm:pt>
    <dgm:pt modelId="{B69D8C98-9C18-4ECE-889A-7D4FDD884C94}" type="parTrans" cxnId="{BDFE8A1F-C689-4D45-8582-422FAF507E58}">
      <dgm:prSet/>
      <dgm:spPr/>
      <dgm:t>
        <a:bodyPr/>
        <a:lstStyle/>
        <a:p>
          <a:endParaRPr lang="en-US"/>
        </a:p>
      </dgm:t>
    </dgm:pt>
    <dgm:pt modelId="{B998B4F1-2D42-4474-8D38-75589D31A42C}" type="sibTrans" cxnId="{BDFE8A1F-C689-4D45-8582-422FAF507E58}">
      <dgm:prSet/>
      <dgm:spPr/>
      <dgm:t>
        <a:bodyPr/>
        <a:lstStyle/>
        <a:p>
          <a:endParaRPr lang="en-US"/>
        </a:p>
      </dgm:t>
    </dgm:pt>
    <dgm:pt modelId="{E3405E4B-1E93-4761-B1C1-4AB3B48A5020}">
      <dgm:prSet phldrT="[Text]" custT="1"/>
      <dgm:spPr/>
      <dgm:t>
        <a:bodyPr/>
        <a:lstStyle/>
        <a:p>
          <a:r>
            <a:rPr lang="en-US" sz="2800" dirty="0"/>
            <a:t>External CSS</a:t>
          </a:r>
        </a:p>
      </dgm:t>
    </dgm:pt>
    <dgm:pt modelId="{967D01C1-066E-4073-93B3-EC376AE25594}" type="parTrans" cxnId="{D37F6FFF-11DF-4545-B2EB-7A705BECDCF4}">
      <dgm:prSet/>
      <dgm:spPr/>
      <dgm:t>
        <a:bodyPr/>
        <a:lstStyle/>
        <a:p>
          <a:endParaRPr lang="en-US"/>
        </a:p>
      </dgm:t>
    </dgm:pt>
    <dgm:pt modelId="{639A8BA2-4E89-466F-9772-4F9FF2B5A1B3}" type="sibTrans" cxnId="{D37F6FFF-11DF-4545-B2EB-7A705BECDCF4}">
      <dgm:prSet/>
      <dgm:spPr/>
      <dgm:t>
        <a:bodyPr/>
        <a:lstStyle/>
        <a:p>
          <a:endParaRPr lang="en-US"/>
        </a:p>
      </dgm:t>
    </dgm:pt>
    <dgm:pt modelId="{EA336AEA-AB5C-44BD-8388-78AD9E4AD399}" type="pres">
      <dgm:prSet presAssocID="{B527D783-82E0-431B-9B48-7D208CD809B3}" presName="linearFlow" presStyleCnt="0">
        <dgm:presLayoutVars>
          <dgm:dir/>
          <dgm:animLvl val="lvl"/>
          <dgm:resizeHandles val="exact"/>
        </dgm:presLayoutVars>
      </dgm:prSet>
      <dgm:spPr/>
    </dgm:pt>
    <dgm:pt modelId="{66FF6526-BB35-4132-8162-DB036585ADD9}" type="pres">
      <dgm:prSet presAssocID="{1CD37EF4-3DF1-4200-989A-54AF9B2B2493}" presName="composite" presStyleCnt="0"/>
      <dgm:spPr/>
    </dgm:pt>
    <dgm:pt modelId="{68DB0F2C-0357-4E58-837D-1D09E8E79F7A}" type="pres">
      <dgm:prSet presAssocID="{1CD37EF4-3DF1-4200-989A-54AF9B2B2493}" presName="parentText" presStyleLbl="alignNode1" presStyleIdx="0" presStyleCnt="3">
        <dgm:presLayoutVars>
          <dgm:chMax val="1"/>
          <dgm:bulletEnabled val="1"/>
        </dgm:presLayoutVars>
      </dgm:prSet>
      <dgm:spPr/>
    </dgm:pt>
    <dgm:pt modelId="{944025DF-AA36-466D-B296-E736FE24FFDE}" type="pres">
      <dgm:prSet presAssocID="{1CD37EF4-3DF1-4200-989A-54AF9B2B2493}" presName="descendantText" presStyleLbl="alignAcc1" presStyleIdx="0" presStyleCnt="3">
        <dgm:presLayoutVars>
          <dgm:bulletEnabled val="1"/>
        </dgm:presLayoutVars>
      </dgm:prSet>
      <dgm:spPr/>
    </dgm:pt>
    <dgm:pt modelId="{8060FAED-5702-43D9-B72C-5868591EB85F}" type="pres">
      <dgm:prSet presAssocID="{5DD0F97B-49F7-4F62-8232-76049A668A04}" presName="sp" presStyleCnt="0"/>
      <dgm:spPr/>
    </dgm:pt>
    <dgm:pt modelId="{E1AB9034-CB6D-4B9C-8856-14CC9196F481}" type="pres">
      <dgm:prSet presAssocID="{99DD9474-2E66-422C-9D45-30098CC81E21}" presName="composite" presStyleCnt="0"/>
      <dgm:spPr/>
    </dgm:pt>
    <dgm:pt modelId="{4EF5B5B7-A877-40CE-93E6-6554584C13F1}" type="pres">
      <dgm:prSet presAssocID="{99DD9474-2E66-422C-9D45-30098CC81E21}" presName="parentText" presStyleLbl="alignNode1" presStyleIdx="1" presStyleCnt="3">
        <dgm:presLayoutVars>
          <dgm:chMax val="1"/>
          <dgm:bulletEnabled val="1"/>
        </dgm:presLayoutVars>
      </dgm:prSet>
      <dgm:spPr/>
    </dgm:pt>
    <dgm:pt modelId="{FAA11543-2298-4A3F-B8BD-0D98F7DCF227}" type="pres">
      <dgm:prSet presAssocID="{99DD9474-2E66-422C-9D45-30098CC81E21}" presName="descendantText" presStyleLbl="alignAcc1" presStyleIdx="1" presStyleCnt="3">
        <dgm:presLayoutVars>
          <dgm:bulletEnabled val="1"/>
        </dgm:presLayoutVars>
      </dgm:prSet>
      <dgm:spPr/>
    </dgm:pt>
    <dgm:pt modelId="{E244FCD8-511C-41E5-85A6-BBF5914F1BB8}" type="pres">
      <dgm:prSet presAssocID="{1E04180D-F964-4943-AFC0-AD8E88C26C67}" presName="sp" presStyleCnt="0"/>
      <dgm:spPr/>
    </dgm:pt>
    <dgm:pt modelId="{BAF3BB91-41EE-4B2F-B4AA-04EB95850FD6}" type="pres">
      <dgm:prSet presAssocID="{9337B466-A8DB-458D-9B2F-2F3A06F8111E}" presName="composite" presStyleCnt="0"/>
      <dgm:spPr/>
    </dgm:pt>
    <dgm:pt modelId="{1FB9F551-D162-4F51-8B77-496C8C14C871}" type="pres">
      <dgm:prSet presAssocID="{9337B466-A8DB-458D-9B2F-2F3A06F8111E}" presName="parentText" presStyleLbl="alignNode1" presStyleIdx="2" presStyleCnt="3">
        <dgm:presLayoutVars>
          <dgm:chMax val="1"/>
          <dgm:bulletEnabled val="1"/>
        </dgm:presLayoutVars>
      </dgm:prSet>
      <dgm:spPr/>
    </dgm:pt>
    <dgm:pt modelId="{71015A84-10E4-412F-B093-C9ADBB264E7B}" type="pres">
      <dgm:prSet presAssocID="{9337B466-A8DB-458D-9B2F-2F3A06F8111E}" presName="descendantText" presStyleLbl="alignAcc1" presStyleIdx="2" presStyleCnt="3">
        <dgm:presLayoutVars>
          <dgm:bulletEnabled val="1"/>
        </dgm:presLayoutVars>
      </dgm:prSet>
      <dgm:spPr/>
    </dgm:pt>
  </dgm:ptLst>
  <dgm:cxnLst>
    <dgm:cxn modelId="{46954105-1795-4C3E-B525-92C592A06452}" type="presOf" srcId="{9337B466-A8DB-458D-9B2F-2F3A06F8111E}" destId="{1FB9F551-D162-4F51-8B77-496C8C14C871}" srcOrd="0" destOrd="0" presId="urn:microsoft.com/office/officeart/2005/8/layout/chevron2"/>
    <dgm:cxn modelId="{BDFE8A1F-C689-4D45-8582-422FAF507E58}" srcId="{B527D783-82E0-431B-9B48-7D208CD809B3}" destId="{9337B466-A8DB-458D-9B2F-2F3A06F8111E}" srcOrd="2" destOrd="0" parTransId="{B69D8C98-9C18-4ECE-889A-7D4FDD884C94}" sibTransId="{B998B4F1-2D42-4474-8D38-75589D31A42C}"/>
    <dgm:cxn modelId="{CB4DBA37-5523-4BA1-8356-207619B8A491}" srcId="{99DD9474-2E66-422C-9D45-30098CC81E21}" destId="{158C64AF-3D1B-42CA-B9E6-FD4F7D5C18FF}" srcOrd="0" destOrd="0" parTransId="{EF2BF53B-DFB3-417A-BB7B-8F2095D2E747}" sibTransId="{C0A9F42E-6D37-4FA4-B9BA-E605EE5388A8}"/>
    <dgm:cxn modelId="{3A2A0C64-F096-43EF-BF6A-9849A1F79B5D}" type="presOf" srcId="{E3405E4B-1E93-4761-B1C1-4AB3B48A5020}" destId="{71015A84-10E4-412F-B093-C9ADBB264E7B}" srcOrd="0" destOrd="0" presId="urn:microsoft.com/office/officeart/2005/8/layout/chevron2"/>
    <dgm:cxn modelId="{4B638D47-5994-4D74-B463-65C185929F04}" type="presOf" srcId="{1CD37EF4-3DF1-4200-989A-54AF9B2B2493}" destId="{68DB0F2C-0357-4E58-837D-1D09E8E79F7A}" srcOrd="0" destOrd="0" presId="urn:microsoft.com/office/officeart/2005/8/layout/chevron2"/>
    <dgm:cxn modelId="{4ABBAB6D-6066-4524-9D67-2F58965E0F1D}" srcId="{B527D783-82E0-431B-9B48-7D208CD809B3}" destId="{99DD9474-2E66-422C-9D45-30098CC81E21}" srcOrd="1" destOrd="0" parTransId="{79B34BC0-9513-4E75-B1D8-A009215DFE2D}" sibTransId="{1E04180D-F964-4943-AFC0-AD8E88C26C67}"/>
    <dgm:cxn modelId="{8609CB6F-CF75-43C8-AC21-4E8290135899}" type="presOf" srcId="{158C64AF-3D1B-42CA-B9E6-FD4F7D5C18FF}" destId="{FAA11543-2298-4A3F-B8BD-0D98F7DCF227}" srcOrd="0" destOrd="0" presId="urn:microsoft.com/office/officeart/2005/8/layout/chevron2"/>
    <dgm:cxn modelId="{CB34619D-4816-4385-A7C4-6E06BC7053FE}" type="presOf" srcId="{99DD9474-2E66-422C-9D45-30098CC81E21}" destId="{4EF5B5B7-A877-40CE-93E6-6554584C13F1}" srcOrd="0" destOrd="0" presId="urn:microsoft.com/office/officeart/2005/8/layout/chevron2"/>
    <dgm:cxn modelId="{575E33B6-154C-4C39-BE3E-F22F177028FE}" type="presOf" srcId="{B9E39F0B-01AB-4FEE-B296-B4EE7FF94905}" destId="{944025DF-AA36-466D-B296-E736FE24FFDE}" srcOrd="0" destOrd="0" presId="urn:microsoft.com/office/officeart/2005/8/layout/chevron2"/>
    <dgm:cxn modelId="{7B062FC6-07C8-495C-BEB6-9E1C2E417F6E}" srcId="{1CD37EF4-3DF1-4200-989A-54AF9B2B2493}" destId="{B9E39F0B-01AB-4FEE-B296-B4EE7FF94905}" srcOrd="0" destOrd="0" parTransId="{5295CDD8-F023-4C4A-AA28-D97FB8DCBFBC}" sibTransId="{7A87DC2A-A56C-4F45-8C5B-50922DA087ED}"/>
    <dgm:cxn modelId="{59FF33D5-F98A-4256-BDCE-214ECACE8547}" type="presOf" srcId="{B527D783-82E0-431B-9B48-7D208CD809B3}" destId="{EA336AEA-AB5C-44BD-8388-78AD9E4AD399}" srcOrd="0" destOrd="0" presId="urn:microsoft.com/office/officeart/2005/8/layout/chevron2"/>
    <dgm:cxn modelId="{D1C432FC-F345-457C-8975-AFAED88F883C}" srcId="{B527D783-82E0-431B-9B48-7D208CD809B3}" destId="{1CD37EF4-3DF1-4200-989A-54AF9B2B2493}" srcOrd="0" destOrd="0" parTransId="{3B9C3C90-76FA-44DA-9A42-5632F669FB10}" sibTransId="{5DD0F97B-49F7-4F62-8232-76049A668A04}"/>
    <dgm:cxn modelId="{D37F6FFF-11DF-4545-B2EB-7A705BECDCF4}" srcId="{9337B466-A8DB-458D-9B2F-2F3A06F8111E}" destId="{E3405E4B-1E93-4761-B1C1-4AB3B48A5020}" srcOrd="0" destOrd="0" parTransId="{967D01C1-066E-4073-93B3-EC376AE25594}" sibTransId="{639A8BA2-4E89-466F-9772-4F9FF2B5A1B3}"/>
    <dgm:cxn modelId="{B4341DA2-D76D-4981-83C7-229671DCE5B1}" type="presParOf" srcId="{EA336AEA-AB5C-44BD-8388-78AD9E4AD399}" destId="{66FF6526-BB35-4132-8162-DB036585ADD9}" srcOrd="0" destOrd="0" presId="urn:microsoft.com/office/officeart/2005/8/layout/chevron2"/>
    <dgm:cxn modelId="{005AF23E-CA34-4990-80E1-EB772659763D}" type="presParOf" srcId="{66FF6526-BB35-4132-8162-DB036585ADD9}" destId="{68DB0F2C-0357-4E58-837D-1D09E8E79F7A}" srcOrd="0" destOrd="0" presId="urn:microsoft.com/office/officeart/2005/8/layout/chevron2"/>
    <dgm:cxn modelId="{EBA2166E-828A-4445-88E1-BA32D2D780B6}" type="presParOf" srcId="{66FF6526-BB35-4132-8162-DB036585ADD9}" destId="{944025DF-AA36-466D-B296-E736FE24FFDE}" srcOrd="1" destOrd="0" presId="urn:microsoft.com/office/officeart/2005/8/layout/chevron2"/>
    <dgm:cxn modelId="{10D73C96-B70F-4AE6-83AD-82DF0BF1338A}" type="presParOf" srcId="{EA336AEA-AB5C-44BD-8388-78AD9E4AD399}" destId="{8060FAED-5702-43D9-B72C-5868591EB85F}" srcOrd="1" destOrd="0" presId="urn:microsoft.com/office/officeart/2005/8/layout/chevron2"/>
    <dgm:cxn modelId="{1724F10E-5B84-4B2D-9FA2-5F26390CACC3}" type="presParOf" srcId="{EA336AEA-AB5C-44BD-8388-78AD9E4AD399}" destId="{E1AB9034-CB6D-4B9C-8856-14CC9196F481}" srcOrd="2" destOrd="0" presId="urn:microsoft.com/office/officeart/2005/8/layout/chevron2"/>
    <dgm:cxn modelId="{57833400-62CE-4B3D-A435-23DE7D55C0BC}" type="presParOf" srcId="{E1AB9034-CB6D-4B9C-8856-14CC9196F481}" destId="{4EF5B5B7-A877-40CE-93E6-6554584C13F1}" srcOrd="0" destOrd="0" presId="urn:microsoft.com/office/officeart/2005/8/layout/chevron2"/>
    <dgm:cxn modelId="{ADF2F7DA-98EB-4D6F-9D43-64656680B043}" type="presParOf" srcId="{E1AB9034-CB6D-4B9C-8856-14CC9196F481}" destId="{FAA11543-2298-4A3F-B8BD-0D98F7DCF227}" srcOrd="1" destOrd="0" presId="urn:microsoft.com/office/officeart/2005/8/layout/chevron2"/>
    <dgm:cxn modelId="{29A1977B-C810-475F-B92E-8EA4F68C7BB1}" type="presParOf" srcId="{EA336AEA-AB5C-44BD-8388-78AD9E4AD399}" destId="{E244FCD8-511C-41E5-85A6-BBF5914F1BB8}" srcOrd="3" destOrd="0" presId="urn:microsoft.com/office/officeart/2005/8/layout/chevron2"/>
    <dgm:cxn modelId="{C425D639-8962-4A07-AA4F-B21BDD1BFDCC}" type="presParOf" srcId="{EA336AEA-AB5C-44BD-8388-78AD9E4AD399}" destId="{BAF3BB91-41EE-4B2F-B4AA-04EB95850FD6}" srcOrd="4" destOrd="0" presId="urn:microsoft.com/office/officeart/2005/8/layout/chevron2"/>
    <dgm:cxn modelId="{EF1FA7CD-3CDA-4438-838B-A732327731EA}" type="presParOf" srcId="{BAF3BB91-41EE-4B2F-B4AA-04EB95850FD6}" destId="{1FB9F551-D162-4F51-8B77-496C8C14C871}" srcOrd="0" destOrd="0" presId="urn:microsoft.com/office/officeart/2005/8/layout/chevron2"/>
    <dgm:cxn modelId="{270D8E8C-7026-475D-958C-A360F30A437A}" type="presParOf" srcId="{BAF3BB91-41EE-4B2F-B4AA-04EB95850FD6}" destId="{71015A84-10E4-412F-B093-C9ADBB264E7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DB0F2C-0357-4E58-837D-1D09E8E79F7A}">
      <dsp:nvSpPr>
        <dsp:cNvPr id="0" name=""/>
        <dsp:cNvSpPr/>
      </dsp:nvSpPr>
      <dsp:spPr>
        <a:xfrm rot="5400000">
          <a:off x="-142557" y="144970"/>
          <a:ext cx="950380" cy="66526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t>1</a:t>
          </a:r>
        </a:p>
      </dsp:txBody>
      <dsp:txXfrm rot="-5400000">
        <a:off x="0" y="335046"/>
        <a:ext cx="665266" cy="285114"/>
      </dsp:txXfrm>
    </dsp:sp>
    <dsp:sp modelId="{944025DF-AA36-466D-B296-E736FE24FFDE}">
      <dsp:nvSpPr>
        <dsp:cNvPr id="0" name=""/>
        <dsp:cNvSpPr/>
      </dsp:nvSpPr>
      <dsp:spPr>
        <a:xfrm rot="5400000">
          <a:off x="2042897" y="-1375217"/>
          <a:ext cx="618072" cy="3373333"/>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Inline CSS</a:t>
          </a:r>
        </a:p>
      </dsp:txBody>
      <dsp:txXfrm rot="-5400000">
        <a:off x="665267" y="32585"/>
        <a:ext cx="3343161" cy="557728"/>
      </dsp:txXfrm>
    </dsp:sp>
    <dsp:sp modelId="{4EF5B5B7-A877-40CE-93E6-6554584C13F1}">
      <dsp:nvSpPr>
        <dsp:cNvPr id="0" name=""/>
        <dsp:cNvSpPr/>
      </dsp:nvSpPr>
      <dsp:spPr>
        <a:xfrm rot="5400000">
          <a:off x="-142557" y="886566"/>
          <a:ext cx="950380" cy="66526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kern="1200" dirty="0"/>
            <a:t>2</a:t>
          </a:r>
          <a:endParaRPr lang="en-US" sz="1800" kern="1200" dirty="0"/>
        </a:p>
      </dsp:txBody>
      <dsp:txXfrm rot="-5400000">
        <a:off x="0" y="1076642"/>
        <a:ext cx="665266" cy="285114"/>
      </dsp:txXfrm>
    </dsp:sp>
    <dsp:sp modelId="{FAA11543-2298-4A3F-B8BD-0D98F7DCF227}">
      <dsp:nvSpPr>
        <dsp:cNvPr id="0" name=""/>
        <dsp:cNvSpPr/>
      </dsp:nvSpPr>
      <dsp:spPr>
        <a:xfrm rot="5400000">
          <a:off x="2043059" y="-633783"/>
          <a:ext cx="617747" cy="3373333"/>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On page CSS</a:t>
          </a:r>
        </a:p>
      </dsp:txBody>
      <dsp:txXfrm rot="-5400000">
        <a:off x="665266" y="774166"/>
        <a:ext cx="3343177" cy="557435"/>
      </dsp:txXfrm>
    </dsp:sp>
    <dsp:sp modelId="{1FB9F551-D162-4F51-8B77-496C8C14C871}">
      <dsp:nvSpPr>
        <dsp:cNvPr id="0" name=""/>
        <dsp:cNvSpPr/>
      </dsp:nvSpPr>
      <dsp:spPr>
        <a:xfrm rot="5400000">
          <a:off x="-142557" y="1628162"/>
          <a:ext cx="950380" cy="66526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3</a:t>
          </a:r>
          <a:endParaRPr lang="en-US" sz="1600" kern="1200" dirty="0"/>
        </a:p>
      </dsp:txBody>
      <dsp:txXfrm rot="-5400000">
        <a:off x="0" y="1818238"/>
        <a:ext cx="665266" cy="285114"/>
      </dsp:txXfrm>
    </dsp:sp>
    <dsp:sp modelId="{71015A84-10E4-412F-B093-C9ADBB264E7B}">
      <dsp:nvSpPr>
        <dsp:cNvPr id="0" name=""/>
        <dsp:cNvSpPr/>
      </dsp:nvSpPr>
      <dsp:spPr>
        <a:xfrm rot="5400000">
          <a:off x="2043059" y="107812"/>
          <a:ext cx="617747" cy="3373333"/>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External CSS</a:t>
          </a:r>
        </a:p>
      </dsp:txBody>
      <dsp:txXfrm rot="-5400000">
        <a:off x="665266" y="1515761"/>
        <a:ext cx="3343177" cy="55743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0110278-95D9-4C55-870B-12E7C3FAB926}" type="datetimeFigureOut">
              <a:rPr lang="en-US" smtClean="0"/>
              <a:t>3/9/2023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C933A2-8BAA-47EE-8B80-D491C5615A83}" type="slidenum">
              <a:rPr lang="en-US" smtClean="0"/>
              <a:t>‹#›</a:t>
            </a:fld>
            <a:endParaRPr lang="en-US"/>
          </a:p>
        </p:txBody>
      </p:sp>
    </p:spTree>
    <p:extLst>
      <p:ext uri="{BB962C8B-B14F-4D97-AF65-F5344CB8AC3E}">
        <p14:creationId xmlns:p14="http://schemas.microsoft.com/office/powerpoint/2010/main" val="8763553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7B58EC-47B0-4D6E-BCA2-66EC4B22F61C}" type="datetimeFigureOut">
              <a:rPr lang="en-US" smtClean="0"/>
              <a:t>3/9/2023</a:t>
            </a:fld>
            <a:endParaRPr lang="en-US"/>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CA9186-2D37-401C-AD2F-685E5D274A27}" type="slidenum">
              <a:rPr lang="en-US" smtClean="0"/>
              <a:t>‹#›</a:t>
            </a:fld>
            <a:endParaRPr lang="en-US"/>
          </a:p>
        </p:txBody>
      </p:sp>
    </p:spTree>
    <p:extLst>
      <p:ext uri="{BB962C8B-B14F-4D97-AF65-F5344CB8AC3E}">
        <p14:creationId xmlns:p14="http://schemas.microsoft.com/office/powerpoint/2010/main" val="2666913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CA9186-2D37-401C-AD2F-685E5D274A27}" type="slidenum">
              <a:rPr lang="en-US" smtClean="0"/>
              <a:t>47</a:t>
            </a:fld>
            <a:endParaRPr lang="en-US"/>
          </a:p>
        </p:txBody>
      </p:sp>
    </p:spTree>
    <p:extLst>
      <p:ext uri="{BB962C8B-B14F-4D97-AF65-F5344CB8AC3E}">
        <p14:creationId xmlns:p14="http://schemas.microsoft.com/office/powerpoint/2010/main" val="1150152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CA9186-2D37-401C-AD2F-685E5D274A27}" type="slidenum">
              <a:rPr lang="en-US" smtClean="0"/>
              <a:t>48</a:t>
            </a:fld>
            <a:endParaRPr lang="en-US"/>
          </a:p>
        </p:txBody>
      </p:sp>
    </p:spTree>
    <p:extLst>
      <p:ext uri="{BB962C8B-B14F-4D97-AF65-F5344CB8AC3E}">
        <p14:creationId xmlns:p14="http://schemas.microsoft.com/office/powerpoint/2010/main" val="1150152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CA9186-2D37-401C-AD2F-685E5D274A27}" type="slidenum">
              <a:rPr lang="en-US" smtClean="0"/>
              <a:t>49</a:t>
            </a:fld>
            <a:endParaRPr lang="en-US"/>
          </a:p>
        </p:txBody>
      </p:sp>
    </p:spTree>
    <p:extLst>
      <p:ext uri="{BB962C8B-B14F-4D97-AF65-F5344CB8AC3E}">
        <p14:creationId xmlns:p14="http://schemas.microsoft.com/office/powerpoint/2010/main" val="1150152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3_Diapositive de titr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r>
              <a:rPr lang="en-US" dirty="0"/>
              <a:t>March 4, 2015</a:t>
            </a:r>
          </a:p>
        </p:txBody>
      </p:sp>
      <p:sp>
        <p:nvSpPr>
          <p:cNvPr id="6" name="Espace réservé du numéro de diapositive 5"/>
          <p:cNvSpPr>
            <a:spLocks noGrp="1"/>
          </p:cNvSpPr>
          <p:nvPr>
            <p:ph type="sldNum" sz="quarter" idx="12"/>
          </p:nvPr>
        </p:nvSpPr>
        <p:spPr/>
        <p:txBody>
          <a:bodyPr/>
          <a:lstStyle/>
          <a:p>
            <a:fld id="{4F5037F2-DC85-406A-A4EA-1E681A25B4F8}" type="slidenum">
              <a:rPr lang="en-US" smtClean="0"/>
              <a:t>‹#›</a:t>
            </a:fld>
            <a:endParaRPr lang="en-US" dirty="0"/>
          </a:p>
        </p:txBody>
      </p:sp>
      <p:sp>
        <p:nvSpPr>
          <p:cNvPr id="12" name="Rectangle 11"/>
          <p:cNvSpPr/>
          <p:nvPr userDrawn="1"/>
        </p:nvSpPr>
        <p:spPr>
          <a:xfrm>
            <a:off x="35496" y="692696"/>
            <a:ext cx="9001000" cy="219391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0" rtlCol="0" anchor="ctr"/>
          <a:lstStyle/>
          <a:p>
            <a:pPr lvl="0"/>
            <a:endParaRPr lang="en-US" sz="2400" b="1" cap="small" baseline="0" dirty="0">
              <a:effectLst>
                <a:outerShdw blurRad="38100" dist="38100" dir="2700000" algn="tl">
                  <a:srgbClr val="000000">
                    <a:alpha val="43137"/>
                  </a:srgbClr>
                </a:outerShdw>
              </a:effectLst>
            </a:endParaRPr>
          </a:p>
        </p:txBody>
      </p:sp>
      <p:sp>
        <p:nvSpPr>
          <p:cNvPr id="15" name="Rectangle 14"/>
          <p:cNvSpPr/>
          <p:nvPr userDrawn="1"/>
        </p:nvSpPr>
        <p:spPr>
          <a:xfrm>
            <a:off x="432048" y="4110573"/>
            <a:ext cx="8316416" cy="96898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0" rtlCol="0" anchor="ctr"/>
          <a:lstStyle/>
          <a:p>
            <a:pPr lvl="0"/>
            <a:endParaRPr lang="en-US" sz="2400" b="1" cap="small" baseline="0" dirty="0">
              <a:effectLst>
                <a:outerShdw blurRad="38100" dist="38100" dir="2700000" algn="tl">
                  <a:srgbClr val="000000">
                    <a:alpha val="43137"/>
                  </a:srgbClr>
                </a:outerShdw>
              </a:effectLst>
            </a:endParaRPr>
          </a:p>
        </p:txBody>
      </p:sp>
      <p:sp>
        <p:nvSpPr>
          <p:cNvPr id="2" name="Titre 1"/>
          <p:cNvSpPr>
            <a:spLocks noGrp="1"/>
          </p:cNvSpPr>
          <p:nvPr userDrawn="1">
            <p:ph type="ctrTitle" hasCustomPrompt="1"/>
          </p:nvPr>
        </p:nvSpPr>
        <p:spPr>
          <a:xfrm>
            <a:off x="539253" y="1054638"/>
            <a:ext cx="7416801" cy="1470025"/>
          </a:xfrm>
        </p:spPr>
        <p:txBody>
          <a:bodyPr/>
          <a:lstStyle/>
          <a:p>
            <a:r>
              <a:rPr lang="en-US" noProof="0" dirty="0"/>
              <a:t>Click to edit Master title style</a:t>
            </a:r>
            <a:endParaRPr lang="en-US" dirty="0"/>
          </a:p>
        </p:txBody>
      </p:sp>
      <p:sp>
        <p:nvSpPr>
          <p:cNvPr id="3" name="Sous-titre 2"/>
          <p:cNvSpPr>
            <a:spLocks noGrp="1"/>
          </p:cNvSpPr>
          <p:nvPr userDrawn="1">
            <p:ph type="subTitle" idx="1" hasCustomPrompt="1"/>
          </p:nvPr>
        </p:nvSpPr>
        <p:spPr>
          <a:xfrm>
            <a:off x="1907703" y="4218302"/>
            <a:ext cx="5688633" cy="753525"/>
          </a:xfrm>
        </p:spPr>
        <p:txBody>
          <a:bodyPr anchor="ctr">
            <a:noAutofit/>
          </a:bodyPr>
          <a:lstStyle>
            <a:lvl1pPr marL="1654175" indent="-282575" algn="l">
              <a:buFont typeface="Wingdings" pitchFamily="2" charset="2"/>
              <a:buChar char="v"/>
              <a:defRPr sz="2000">
                <a:solidFill>
                  <a:schemeClr val="bg1">
                    <a:lumMod val="75000"/>
                  </a:schemeClr>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endParaRPr lang="en-US" dirty="0"/>
          </a:p>
        </p:txBody>
      </p:sp>
    </p:spTree>
    <p:extLst>
      <p:ext uri="{BB962C8B-B14F-4D97-AF65-F5344CB8AC3E}">
        <p14:creationId xmlns:p14="http://schemas.microsoft.com/office/powerpoint/2010/main" val="2885454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14D044-CB57-4AAC-B306-F9496AC4D3B3}" type="datetimeFigureOut">
              <a:rPr lang="en-US" smtClean="0"/>
              <a:t>3/9/2023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012475-EC34-468F-ACD3-D98EEAFEF17A}" type="slidenum">
              <a:rPr lang="en-US" smtClean="0"/>
              <a:t>‹#›</a:t>
            </a:fld>
            <a:endParaRPr lang="en-US"/>
          </a:p>
        </p:txBody>
      </p:sp>
    </p:spTree>
    <p:extLst>
      <p:ext uri="{BB962C8B-B14F-4D97-AF65-F5344CB8AC3E}">
        <p14:creationId xmlns:p14="http://schemas.microsoft.com/office/powerpoint/2010/main" val="1511390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814D044-CB57-4AAC-B306-F9496AC4D3B3}" type="datetimeFigureOut">
              <a:rPr lang="en-US" smtClean="0"/>
              <a:t>3/9/2023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012475-EC34-468F-ACD3-D98EEAFEF17A}" type="slidenum">
              <a:rPr lang="en-US" smtClean="0"/>
              <a:t>‹#›</a:t>
            </a:fld>
            <a:endParaRPr lang="en-US"/>
          </a:p>
        </p:txBody>
      </p:sp>
    </p:spTree>
    <p:extLst>
      <p:ext uri="{BB962C8B-B14F-4D97-AF65-F5344CB8AC3E}">
        <p14:creationId xmlns:p14="http://schemas.microsoft.com/office/powerpoint/2010/main" val="271385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14D044-CB57-4AAC-B306-F9496AC4D3B3}" type="datetimeFigureOut">
              <a:rPr lang="en-US" smtClean="0"/>
              <a:t>3/9/2023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012475-EC34-468F-ACD3-D98EEAFEF17A}" type="slidenum">
              <a:rPr lang="en-US" smtClean="0"/>
              <a:t>‹#›</a:t>
            </a:fld>
            <a:endParaRPr lang="en-US"/>
          </a:p>
        </p:txBody>
      </p:sp>
    </p:spTree>
    <p:extLst>
      <p:ext uri="{BB962C8B-B14F-4D97-AF65-F5344CB8AC3E}">
        <p14:creationId xmlns:p14="http://schemas.microsoft.com/office/powerpoint/2010/main" val="646548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14D044-CB57-4AAC-B306-F9496AC4D3B3}" type="datetimeFigureOut">
              <a:rPr lang="en-US" smtClean="0"/>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012475-EC34-468F-ACD3-D98EEAFEF17A}" type="slidenum">
              <a:rPr lang="en-US" smtClean="0"/>
              <a:t>‹#›</a:t>
            </a:fld>
            <a:endParaRPr lang="en-US"/>
          </a:p>
        </p:txBody>
      </p:sp>
    </p:spTree>
    <p:extLst>
      <p:ext uri="{BB962C8B-B14F-4D97-AF65-F5344CB8AC3E}">
        <p14:creationId xmlns:p14="http://schemas.microsoft.com/office/powerpoint/2010/main" val="2304904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14D044-CB57-4AAC-B306-F9496AC4D3B3}" type="datetimeFigureOut">
              <a:rPr lang="en-US" smtClean="0"/>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012475-EC34-468F-ACD3-D98EEAFEF17A}" type="slidenum">
              <a:rPr lang="en-US" smtClean="0"/>
              <a:t>‹#›</a:t>
            </a:fld>
            <a:endParaRPr lang="en-US"/>
          </a:p>
        </p:txBody>
      </p:sp>
    </p:spTree>
    <p:extLst>
      <p:ext uri="{BB962C8B-B14F-4D97-AF65-F5344CB8AC3E}">
        <p14:creationId xmlns:p14="http://schemas.microsoft.com/office/powerpoint/2010/main" val="29535486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14D044-CB57-4AAC-B306-F9496AC4D3B3}" type="datetimeFigureOut">
              <a:rPr lang="en-US" smtClean="0"/>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012475-EC34-468F-ACD3-D98EEAFEF17A}" type="slidenum">
              <a:rPr lang="en-US" smtClean="0"/>
              <a:t>‹#›</a:t>
            </a:fld>
            <a:endParaRPr lang="en-US"/>
          </a:p>
        </p:txBody>
      </p:sp>
    </p:spTree>
    <p:extLst>
      <p:ext uri="{BB962C8B-B14F-4D97-AF65-F5344CB8AC3E}">
        <p14:creationId xmlns:p14="http://schemas.microsoft.com/office/powerpoint/2010/main" val="4136099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14D044-CB57-4AAC-B306-F9496AC4D3B3}" type="datetimeFigureOut">
              <a:rPr lang="en-US" smtClean="0"/>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012475-EC34-468F-ACD3-D98EEAFEF17A}" type="slidenum">
              <a:rPr lang="en-US" smtClean="0"/>
              <a:t>‹#›</a:t>
            </a:fld>
            <a:endParaRPr lang="en-US"/>
          </a:p>
        </p:txBody>
      </p:sp>
    </p:spTree>
    <p:extLst>
      <p:ext uri="{BB962C8B-B14F-4D97-AF65-F5344CB8AC3E}">
        <p14:creationId xmlns:p14="http://schemas.microsoft.com/office/powerpoint/2010/main" val="1895071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9B2D282-2D6F-46B6-96E1-C126BFEC1452}" type="datetimeFigureOut">
              <a:rPr lang="en-US" smtClean="0"/>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578C8C-1635-4977-88C9-0C7B647F9766}" type="slidenum">
              <a:rPr lang="en-US" smtClean="0"/>
              <a:t>‹#›</a:t>
            </a:fld>
            <a:endParaRPr lang="en-US"/>
          </a:p>
        </p:txBody>
      </p:sp>
    </p:spTree>
    <p:extLst>
      <p:ext uri="{BB962C8B-B14F-4D97-AF65-F5344CB8AC3E}">
        <p14:creationId xmlns:p14="http://schemas.microsoft.com/office/powerpoint/2010/main" val="3989345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B2D282-2D6F-46B6-96E1-C126BFEC1452}" type="datetimeFigureOut">
              <a:rPr lang="en-US" smtClean="0"/>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578C8C-1635-4977-88C9-0C7B647F9766}" type="slidenum">
              <a:rPr lang="en-US" smtClean="0"/>
              <a:t>‹#›</a:t>
            </a:fld>
            <a:endParaRPr lang="en-US"/>
          </a:p>
        </p:txBody>
      </p:sp>
    </p:spTree>
    <p:extLst>
      <p:ext uri="{BB962C8B-B14F-4D97-AF65-F5344CB8AC3E}">
        <p14:creationId xmlns:p14="http://schemas.microsoft.com/office/powerpoint/2010/main" val="13900166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B2D282-2D6F-46B6-96E1-C126BFEC1452}" type="datetimeFigureOut">
              <a:rPr lang="en-US" smtClean="0"/>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578C8C-1635-4977-88C9-0C7B647F9766}" type="slidenum">
              <a:rPr lang="en-US" smtClean="0"/>
              <a:t>‹#›</a:t>
            </a:fld>
            <a:endParaRPr lang="en-US"/>
          </a:p>
        </p:txBody>
      </p:sp>
    </p:spTree>
    <p:extLst>
      <p:ext uri="{BB962C8B-B14F-4D97-AF65-F5344CB8AC3E}">
        <p14:creationId xmlns:p14="http://schemas.microsoft.com/office/powerpoint/2010/main" val="3574664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Titre et contenu">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27384"/>
            <a:ext cx="9144000" cy="79208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0" rtlCol="0" anchor="ctr"/>
          <a:lstStyle/>
          <a:p>
            <a:pPr lvl="0"/>
            <a:endParaRPr lang="en-US" sz="2400" b="1" cap="small" baseline="0" dirty="0">
              <a:effectLst>
                <a:outerShdw blurRad="38100" dist="38100" dir="2700000" algn="tl">
                  <a:srgbClr val="000000">
                    <a:alpha val="43137"/>
                  </a:srgbClr>
                </a:outerShdw>
              </a:effectLst>
            </a:endParaRPr>
          </a:p>
        </p:txBody>
      </p:sp>
      <p:sp>
        <p:nvSpPr>
          <p:cNvPr id="10" name="Rectangle 9"/>
          <p:cNvSpPr/>
          <p:nvPr userDrawn="1"/>
        </p:nvSpPr>
        <p:spPr>
          <a:xfrm rot="10800000">
            <a:off x="-34280" y="6398486"/>
            <a:ext cx="9178280" cy="4766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0" rtlCol="0" anchor="ctr"/>
          <a:lstStyle/>
          <a:p>
            <a:pPr lvl="0"/>
            <a:endParaRPr lang="en-US" sz="2400" b="1" cap="small" baseline="0" dirty="0">
              <a:effectLst>
                <a:outerShdw blurRad="38100" dist="38100" dir="2700000" algn="tl">
                  <a:srgbClr val="000000">
                    <a:alpha val="43137"/>
                  </a:srgbClr>
                </a:outerShdw>
              </a:effectLst>
            </a:endParaRPr>
          </a:p>
        </p:txBody>
      </p:sp>
      <p:sp>
        <p:nvSpPr>
          <p:cNvPr id="2" name="Titre 1"/>
          <p:cNvSpPr>
            <a:spLocks noGrp="1"/>
          </p:cNvSpPr>
          <p:nvPr userDrawn="1">
            <p:ph type="title"/>
          </p:nvPr>
        </p:nvSpPr>
        <p:spPr>
          <a:xfrm>
            <a:off x="179512" y="188640"/>
            <a:ext cx="8640638" cy="487221"/>
          </a:xfrm>
        </p:spPr>
        <p:txBody>
          <a:bodyPr/>
          <a:lstStyle/>
          <a:p>
            <a:r>
              <a:rPr lang="fr-FR" dirty="0"/>
              <a:t>Modifiez le style du titre</a:t>
            </a:r>
            <a:endParaRPr lang="en-US" dirty="0"/>
          </a:p>
        </p:txBody>
      </p:sp>
      <p:sp>
        <p:nvSpPr>
          <p:cNvPr id="3" name="Espace réservé du contenu 2"/>
          <p:cNvSpPr>
            <a:spLocks noGrp="1"/>
          </p:cNvSpPr>
          <p:nvPr userDrawn="1">
            <p:ph idx="1"/>
          </p:nvPr>
        </p:nvSpPr>
        <p:spPr>
          <a:xfrm>
            <a:off x="179512" y="980728"/>
            <a:ext cx="8658696" cy="5328592"/>
          </a:xfrm>
        </p:spPr>
        <p:txBody>
          <a:bodyPr/>
          <a:lstStyle>
            <a:lvl2pPr>
              <a:defRPr>
                <a:solidFill>
                  <a:srgbClr val="002060"/>
                </a:solidFill>
              </a:defRPr>
            </a:lvl2pPr>
            <a:lvl4pPr>
              <a:defRPr b="0">
                <a:solidFill>
                  <a:schemeClr val="tx2">
                    <a:lumMod val="75000"/>
                  </a:schemeClr>
                </a:solidFill>
              </a:defRPr>
            </a:lvl4pPr>
            <a:lvl5pPr>
              <a:defRPr b="0">
                <a:solidFill>
                  <a:schemeClr val="tx1"/>
                </a:solidFill>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6" name="Espace réservé du numéro de diapositive 5"/>
          <p:cNvSpPr>
            <a:spLocks noGrp="1"/>
          </p:cNvSpPr>
          <p:nvPr userDrawn="1">
            <p:ph type="sldNum" sz="quarter" idx="12"/>
          </p:nvPr>
        </p:nvSpPr>
        <p:spPr/>
        <p:txBody>
          <a:bodyPr/>
          <a:lstStyle/>
          <a:p>
            <a:fld id="{4F5037F2-DC85-406A-A4EA-1E681A25B4F8}" type="slidenum">
              <a:rPr lang="en-US" smtClean="0"/>
              <a:t>‹#›</a:t>
            </a:fld>
            <a:endParaRPr lang="en-US" dirty="0"/>
          </a:p>
        </p:txBody>
      </p:sp>
      <p:sp>
        <p:nvSpPr>
          <p:cNvPr id="13" name="Espace réservé de la date 3"/>
          <p:cNvSpPr>
            <a:spLocks noGrp="1"/>
          </p:cNvSpPr>
          <p:nvPr>
            <p:ph type="dt" sz="half" idx="10"/>
          </p:nvPr>
        </p:nvSpPr>
        <p:spPr>
          <a:xfrm>
            <a:off x="6706146" y="6430858"/>
            <a:ext cx="2133600" cy="365125"/>
          </a:xfrm>
        </p:spPr>
        <p:txBody>
          <a:bodyPr/>
          <a:lstStyle>
            <a:lvl1pPr algn="r">
              <a:defRPr/>
            </a:lvl1pPr>
          </a:lstStyle>
          <a:p>
            <a:fld id="{69B2D282-2D6F-46B6-96E1-C126BFEC1452}" type="datetimeFigureOut">
              <a:rPr lang="en-US" smtClean="0"/>
              <a:pPr/>
              <a:t>3/9/2023</a:t>
            </a:fld>
            <a:endParaRPr lang="en-US" dirty="0"/>
          </a:p>
        </p:txBody>
      </p:sp>
    </p:spTree>
    <p:extLst>
      <p:ext uri="{BB962C8B-B14F-4D97-AF65-F5344CB8AC3E}">
        <p14:creationId xmlns:p14="http://schemas.microsoft.com/office/powerpoint/2010/main" val="143257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B2D282-2D6F-46B6-96E1-C126BFEC1452}" type="datetimeFigureOut">
              <a:rPr lang="en-US" smtClean="0"/>
              <a:t>3/9/2023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578C8C-1635-4977-88C9-0C7B647F9766}" type="slidenum">
              <a:rPr lang="en-US" smtClean="0"/>
              <a:t>‹#›</a:t>
            </a:fld>
            <a:endParaRPr lang="en-US"/>
          </a:p>
        </p:txBody>
      </p:sp>
    </p:spTree>
    <p:extLst>
      <p:ext uri="{BB962C8B-B14F-4D97-AF65-F5344CB8AC3E}">
        <p14:creationId xmlns:p14="http://schemas.microsoft.com/office/powerpoint/2010/main" val="12249896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9B2D282-2D6F-46B6-96E1-C126BFEC1452}" type="datetimeFigureOut">
              <a:rPr lang="en-US" smtClean="0"/>
              <a:t>3/9/2023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578C8C-1635-4977-88C9-0C7B647F9766}" type="slidenum">
              <a:rPr lang="en-US" smtClean="0"/>
              <a:t>‹#›</a:t>
            </a:fld>
            <a:endParaRPr lang="en-US"/>
          </a:p>
        </p:txBody>
      </p:sp>
    </p:spTree>
    <p:extLst>
      <p:ext uri="{BB962C8B-B14F-4D97-AF65-F5344CB8AC3E}">
        <p14:creationId xmlns:p14="http://schemas.microsoft.com/office/powerpoint/2010/main" val="7293548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B2D282-2D6F-46B6-96E1-C126BFEC1452}" type="datetimeFigureOut">
              <a:rPr lang="en-US" smtClean="0"/>
              <a:t>3/9/2023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578C8C-1635-4977-88C9-0C7B647F9766}" type="slidenum">
              <a:rPr lang="en-US" smtClean="0"/>
              <a:t>‹#›</a:t>
            </a:fld>
            <a:endParaRPr lang="en-US"/>
          </a:p>
        </p:txBody>
      </p:sp>
    </p:spTree>
    <p:extLst>
      <p:ext uri="{BB962C8B-B14F-4D97-AF65-F5344CB8AC3E}">
        <p14:creationId xmlns:p14="http://schemas.microsoft.com/office/powerpoint/2010/main" val="12811558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B2D282-2D6F-46B6-96E1-C126BFEC1452}" type="datetimeFigureOut">
              <a:rPr lang="en-US" smtClean="0"/>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578C8C-1635-4977-88C9-0C7B647F9766}" type="slidenum">
              <a:rPr lang="en-US" smtClean="0"/>
              <a:t>‹#›</a:t>
            </a:fld>
            <a:endParaRPr lang="en-US"/>
          </a:p>
        </p:txBody>
      </p:sp>
    </p:spTree>
    <p:extLst>
      <p:ext uri="{BB962C8B-B14F-4D97-AF65-F5344CB8AC3E}">
        <p14:creationId xmlns:p14="http://schemas.microsoft.com/office/powerpoint/2010/main" val="24631730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B2D282-2D6F-46B6-96E1-C126BFEC1452}" type="datetimeFigureOut">
              <a:rPr lang="en-US" smtClean="0"/>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578C8C-1635-4977-88C9-0C7B647F9766}" type="slidenum">
              <a:rPr lang="en-US" smtClean="0"/>
              <a:t>‹#›</a:t>
            </a:fld>
            <a:endParaRPr lang="en-US"/>
          </a:p>
        </p:txBody>
      </p:sp>
    </p:spTree>
    <p:extLst>
      <p:ext uri="{BB962C8B-B14F-4D97-AF65-F5344CB8AC3E}">
        <p14:creationId xmlns:p14="http://schemas.microsoft.com/office/powerpoint/2010/main" val="16299039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B2D282-2D6F-46B6-96E1-C126BFEC1452}" type="datetimeFigureOut">
              <a:rPr lang="en-US" smtClean="0"/>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578C8C-1635-4977-88C9-0C7B647F9766}" type="slidenum">
              <a:rPr lang="en-US" smtClean="0"/>
              <a:t>‹#›</a:t>
            </a:fld>
            <a:endParaRPr lang="en-US"/>
          </a:p>
        </p:txBody>
      </p:sp>
    </p:spTree>
    <p:extLst>
      <p:ext uri="{BB962C8B-B14F-4D97-AF65-F5344CB8AC3E}">
        <p14:creationId xmlns:p14="http://schemas.microsoft.com/office/powerpoint/2010/main" val="25980694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B2D282-2D6F-46B6-96E1-C126BFEC1452}" type="datetimeFigureOut">
              <a:rPr lang="en-US" smtClean="0"/>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578C8C-1635-4977-88C9-0C7B647F9766}" type="slidenum">
              <a:rPr lang="en-US" smtClean="0"/>
              <a:t>‹#›</a:t>
            </a:fld>
            <a:endParaRPr lang="en-US"/>
          </a:p>
        </p:txBody>
      </p:sp>
    </p:spTree>
    <p:extLst>
      <p:ext uri="{BB962C8B-B14F-4D97-AF65-F5344CB8AC3E}">
        <p14:creationId xmlns:p14="http://schemas.microsoft.com/office/powerpoint/2010/main" val="3696034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re et contenu">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27384"/>
            <a:ext cx="9144000" cy="79208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0" rtlCol="0" anchor="ctr"/>
          <a:lstStyle/>
          <a:p>
            <a:pPr lvl="0"/>
            <a:endParaRPr lang="en-US" sz="2400" b="1" cap="small" baseline="0" dirty="0">
              <a:effectLst>
                <a:outerShdw blurRad="38100" dist="38100" dir="2700000" algn="tl">
                  <a:srgbClr val="000000">
                    <a:alpha val="43137"/>
                  </a:srgbClr>
                </a:outerShdw>
              </a:effectLst>
            </a:endParaRPr>
          </a:p>
        </p:txBody>
      </p:sp>
      <p:sp>
        <p:nvSpPr>
          <p:cNvPr id="10" name="Rectangle 9"/>
          <p:cNvSpPr/>
          <p:nvPr userDrawn="1"/>
        </p:nvSpPr>
        <p:spPr>
          <a:xfrm rot="10800000">
            <a:off x="-34280" y="6398486"/>
            <a:ext cx="9178280" cy="4766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0" rtlCol="0" anchor="ctr"/>
          <a:lstStyle/>
          <a:p>
            <a:pPr lvl="0"/>
            <a:endParaRPr lang="en-US" sz="2400" b="1" cap="small" baseline="0" dirty="0">
              <a:effectLst>
                <a:outerShdw blurRad="38100" dist="38100" dir="2700000" algn="tl">
                  <a:srgbClr val="000000">
                    <a:alpha val="43137"/>
                  </a:srgbClr>
                </a:outerShdw>
              </a:effectLst>
            </a:endParaRPr>
          </a:p>
        </p:txBody>
      </p:sp>
      <p:sp>
        <p:nvSpPr>
          <p:cNvPr id="6" name="Espace réservé du numéro de diapositive 5"/>
          <p:cNvSpPr>
            <a:spLocks noGrp="1"/>
          </p:cNvSpPr>
          <p:nvPr userDrawn="1">
            <p:ph type="sldNum" sz="quarter" idx="12"/>
          </p:nvPr>
        </p:nvSpPr>
        <p:spPr/>
        <p:txBody>
          <a:bodyPr/>
          <a:lstStyle/>
          <a:p>
            <a:fld id="{4F5037F2-DC85-406A-A4EA-1E681A25B4F8}" type="slidenum">
              <a:rPr lang="en-US" smtClean="0"/>
              <a:t>‹#›</a:t>
            </a:fld>
            <a:endParaRPr lang="en-US" dirty="0"/>
          </a:p>
        </p:txBody>
      </p:sp>
      <p:sp>
        <p:nvSpPr>
          <p:cNvPr id="13" name="Espace réservé de la date 3"/>
          <p:cNvSpPr>
            <a:spLocks noGrp="1"/>
          </p:cNvSpPr>
          <p:nvPr>
            <p:ph type="dt" sz="half" idx="10"/>
          </p:nvPr>
        </p:nvSpPr>
        <p:spPr>
          <a:xfrm>
            <a:off x="6706146" y="6430858"/>
            <a:ext cx="2133600" cy="365125"/>
          </a:xfrm>
        </p:spPr>
        <p:txBody>
          <a:bodyPr/>
          <a:lstStyle>
            <a:lvl1pPr algn="r">
              <a:defRPr/>
            </a:lvl1pPr>
          </a:lstStyle>
          <a:p>
            <a:fld id="{69B2D282-2D6F-46B6-96E1-C126BFEC1452}" type="datetimeFigureOut">
              <a:rPr lang="en-US" smtClean="0"/>
              <a:pPr/>
              <a:t>3/9/2023</a:t>
            </a:fld>
            <a:endParaRPr lang="en-US" dirty="0"/>
          </a:p>
        </p:txBody>
      </p:sp>
      <p:sp>
        <p:nvSpPr>
          <p:cNvPr id="8" name="Title 1"/>
          <p:cNvSpPr>
            <a:spLocks noGrp="1"/>
          </p:cNvSpPr>
          <p:nvPr>
            <p:ph type="title"/>
          </p:nvPr>
        </p:nvSpPr>
        <p:spPr>
          <a:xfrm>
            <a:off x="107504" y="5588"/>
            <a:ext cx="7059778" cy="666765"/>
          </a:xfrm>
        </p:spPr>
        <p:txBody>
          <a:bodyPr/>
          <a:lstStyle/>
          <a:p>
            <a:r>
              <a:rPr lang="en-US"/>
              <a:t>Click to edit Master title style</a:t>
            </a:r>
          </a:p>
        </p:txBody>
      </p:sp>
      <p:sp>
        <p:nvSpPr>
          <p:cNvPr id="9" name="Content Placeholder 2"/>
          <p:cNvSpPr>
            <a:spLocks noGrp="1"/>
          </p:cNvSpPr>
          <p:nvPr>
            <p:ph sz="half" idx="1"/>
          </p:nvPr>
        </p:nvSpPr>
        <p:spPr>
          <a:xfrm>
            <a:off x="395536" y="908720"/>
            <a:ext cx="4042793" cy="5472381"/>
          </a:xfrm>
          <a:ln>
            <a:solidFill>
              <a:schemeClr val="tx1"/>
            </a:solidFill>
          </a:ln>
        </p:spPr>
        <p:txBody>
          <a:bodyPr>
            <a:normAutofit/>
          </a:bodyPr>
          <a:lstStyle>
            <a:lvl1pPr marL="0" indent="0">
              <a:spcBef>
                <a:spcPts val="0"/>
              </a:spcBef>
              <a:buFont typeface="Arial" pitchFamily="34" charset="0"/>
              <a:buNone/>
              <a:defRPr sz="1800"/>
            </a:lvl1pPr>
            <a:lvl2pPr marL="457200" indent="0">
              <a:spcBef>
                <a:spcPts val="0"/>
              </a:spcBef>
              <a:buFont typeface="Arial" pitchFamily="34" charset="0"/>
              <a:buNone/>
              <a:defRPr sz="1800"/>
            </a:lvl2pPr>
            <a:lvl3pPr marL="914400" indent="0" algn="l">
              <a:spcBef>
                <a:spcPts val="0"/>
              </a:spcBef>
              <a:buFont typeface="Arial" pitchFamily="34" charset="0"/>
              <a:buNone/>
              <a:defRPr sz="1800"/>
            </a:lvl3pPr>
            <a:lvl4pPr marL="1371600" indent="0" algn="l">
              <a:spcBef>
                <a:spcPts val="0"/>
              </a:spcBef>
              <a:buFont typeface="Arial" pitchFamily="34" charset="0"/>
              <a:buNone/>
              <a:defRPr sz="1800"/>
            </a:lvl4pPr>
            <a:lvl5pPr marL="1828800" indent="0" algn="l">
              <a:spcBef>
                <a:spcPts val="0"/>
              </a:spcBef>
              <a:buFont typeface="Arial" pitchFamily="34" charset="0"/>
              <a:buNone/>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2"/>
          </p:nvPr>
        </p:nvSpPr>
        <p:spPr>
          <a:xfrm>
            <a:off x="4576191" y="908720"/>
            <a:ext cx="4042793" cy="5400600"/>
          </a:xfrm>
          <a:ln>
            <a:solidFill>
              <a:schemeClr val="tx1"/>
            </a:solidFill>
          </a:ln>
        </p:spPr>
        <p:txBody>
          <a:bodyPr>
            <a:normAutofit/>
          </a:bodyPr>
          <a:lstStyle>
            <a:lvl1pPr marL="0" indent="0">
              <a:spcBef>
                <a:spcPts val="0"/>
              </a:spcBef>
              <a:buNone/>
              <a:defRPr sz="1800"/>
            </a:lvl1pPr>
            <a:lvl2pPr marL="457200" indent="0">
              <a:spcBef>
                <a:spcPts val="0"/>
              </a:spcBef>
              <a:buNone/>
              <a:defRPr sz="1800"/>
            </a:lvl2pPr>
            <a:lvl3pPr marL="914400" indent="0">
              <a:spcBef>
                <a:spcPts val="0"/>
              </a:spcBef>
              <a:buNone/>
              <a:defRPr sz="1800"/>
            </a:lvl3pPr>
            <a:lvl4pPr marL="1371600" indent="0">
              <a:spcBef>
                <a:spcPts val="0"/>
              </a:spcBef>
              <a:buNone/>
              <a:defRPr sz="1800"/>
            </a:lvl4pPr>
            <a:lvl5pPr marL="1828800" indent="0">
              <a:spcBef>
                <a:spcPts val="0"/>
              </a:spcBef>
              <a:buNone/>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8172400" y="-40094"/>
            <a:ext cx="720080" cy="804798"/>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670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2D282-2D6F-46B6-96E1-C126BFEC1452}" type="datetimeFigureOut">
              <a:rPr lang="en-US" smtClean="0"/>
              <a:t>3/9/2023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578C8C-1635-4977-88C9-0C7B647F9766}" type="slidenum">
              <a:rPr lang="en-US" smtClean="0"/>
              <a:t>‹#›</a:t>
            </a:fld>
            <a:endParaRPr lang="en-US"/>
          </a:p>
        </p:txBody>
      </p:sp>
    </p:spTree>
    <p:extLst>
      <p:ext uri="{BB962C8B-B14F-4D97-AF65-F5344CB8AC3E}">
        <p14:creationId xmlns:p14="http://schemas.microsoft.com/office/powerpoint/2010/main" val="2939980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s-ES"/>
          </a:p>
        </p:txBody>
      </p:sp>
      <p:sp>
        <p:nvSpPr>
          <p:cNvPr id="6" name="Footer Placeholder 5"/>
          <p:cNvSpPr>
            <a:spLocks noGrp="1"/>
          </p:cNvSpPr>
          <p:nvPr>
            <p:ph type="ftr" sz="quarter" idx="11"/>
          </p:nvPr>
        </p:nvSpPr>
        <p:spPr/>
        <p:txBody>
          <a:bodyPr/>
          <a:lstStyle>
            <a:lvl1pPr>
              <a:defRPr/>
            </a:lvl1pPr>
          </a:lstStyle>
          <a:p>
            <a:endParaRPr lang="es-ES"/>
          </a:p>
        </p:txBody>
      </p:sp>
      <p:sp>
        <p:nvSpPr>
          <p:cNvPr id="7" name="Slide Number Placeholder 6"/>
          <p:cNvSpPr>
            <a:spLocks noGrp="1"/>
          </p:cNvSpPr>
          <p:nvPr>
            <p:ph type="sldNum" sz="quarter" idx="12"/>
          </p:nvPr>
        </p:nvSpPr>
        <p:spPr/>
        <p:txBody>
          <a:bodyPr/>
          <a:lstStyle>
            <a:lvl1pPr>
              <a:defRPr/>
            </a:lvl1pPr>
          </a:lstStyle>
          <a:p>
            <a:fld id="{B6F6D79A-B40D-412C-9797-80A0CC874E3E}" type="slidenum">
              <a:rPr lang="es-ES"/>
              <a:pPr/>
              <a:t>‹#›</a:t>
            </a:fld>
            <a:endParaRPr lang="es-ES"/>
          </a:p>
        </p:txBody>
      </p:sp>
    </p:spTree>
    <p:extLst>
      <p:ext uri="{BB962C8B-B14F-4D97-AF65-F5344CB8AC3E}">
        <p14:creationId xmlns:p14="http://schemas.microsoft.com/office/powerpoint/2010/main" val="4066174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814D044-CB57-4AAC-B306-F9496AC4D3B3}" type="datetimeFigureOut">
              <a:rPr lang="en-US" smtClean="0"/>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012475-EC34-468F-ACD3-D98EEAFEF17A}" type="slidenum">
              <a:rPr lang="en-US" smtClean="0"/>
              <a:t>‹#›</a:t>
            </a:fld>
            <a:endParaRPr lang="en-US"/>
          </a:p>
        </p:txBody>
      </p:sp>
    </p:spTree>
    <p:extLst>
      <p:ext uri="{BB962C8B-B14F-4D97-AF65-F5344CB8AC3E}">
        <p14:creationId xmlns:p14="http://schemas.microsoft.com/office/powerpoint/2010/main" val="4118622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14D044-CB57-4AAC-B306-F9496AC4D3B3}" type="datetimeFigureOut">
              <a:rPr lang="en-US" smtClean="0"/>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012475-EC34-468F-ACD3-D98EEAFEF17A}" type="slidenum">
              <a:rPr lang="en-US" smtClean="0"/>
              <a:t>‹#›</a:t>
            </a:fld>
            <a:endParaRPr lang="en-US"/>
          </a:p>
        </p:txBody>
      </p:sp>
    </p:spTree>
    <p:extLst>
      <p:ext uri="{BB962C8B-B14F-4D97-AF65-F5344CB8AC3E}">
        <p14:creationId xmlns:p14="http://schemas.microsoft.com/office/powerpoint/2010/main" val="4047324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14D044-CB57-4AAC-B306-F9496AC4D3B3}" type="datetimeFigureOut">
              <a:rPr lang="en-US" smtClean="0"/>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012475-EC34-468F-ACD3-D98EEAFEF17A}" type="slidenum">
              <a:rPr lang="en-US" smtClean="0"/>
              <a:t>‹#›</a:t>
            </a:fld>
            <a:endParaRPr lang="en-US"/>
          </a:p>
        </p:txBody>
      </p:sp>
    </p:spTree>
    <p:extLst>
      <p:ext uri="{BB962C8B-B14F-4D97-AF65-F5344CB8AC3E}">
        <p14:creationId xmlns:p14="http://schemas.microsoft.com/office/powerpoint/2010/main" val="2505629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814D044-CB57-4AAC-B306-F9496AC4D3B3}" type="datetimeFigureOut">
              <a:rPr lang="en-US" smtClean="0"/>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012475-EC34-468F-ACD3-D98EEAFEF17A}" type="slidenum">
              <a:rPr lang="en-US" smtClean="0"/>
              <a:t>‹#›</a:t>
            </a:fld>
            <a:endParaRPr lang="en-US"/>
          </a:p>
        </p:txBody>
      </p:sp>
    </p:spTree>
    <p:extLst>
      <p:ext uri="{BB962C8B-B14F-4D97-AF65-F5344CB8AC3E}">
        <p14:creationId xmlns:p14="http://schemas.microsoft.com/office/powerpoint/2010/main" val="13017394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3.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userDrawn="1">
            <p:ph type="title"/>
          </p:nvPr>
        </p:nvSpPr>
        <p:spPr>
          <a:xfrm>
            <a:off x="179512" y="349491"/>
            <a:ext cx="8640638" cy="936104"/>
          </a:xfrm>
          <a:prstGeom prst="rect">
            <a:avLst/>
          </a:prstGeom>
        </p:spPr>
        <p:txBody>
          <a:bodyPr vert="horz" lIns="91440" tIns="45720" rIns="91440" bIns="45720" rtlCol="0" anchor="ctr">
            <a:normAutofit/>
          </a:bodyPr>
          <a:lstStyle/>
          <a:p>
            <a:r>
              <a:rPr lang="en-US" dirty="0"/>
              <a:t>Click to edit Master title style</a:t>
            </a:r>
          </a:p>
        </p:txBody>
      </p:sp>
      <p:sp>
        <p:nvSpPr>
          <p:cNvPr id="3" name="Espace réservé du texte 2"/>
          <p:cNvSpPr>
            <a:spLocks noGrp="1"/>
          </p:cNvSpPr>
          <p:nvPr userDrawn="1">
            <p:ph type="body" idx="1"/>
          </p:nvPr>
        </p:nvSpPr>
        <p:spPr>
          <a:xfrm>
            <a:off x="179512" y="1600200"/>
            <a:ext cx="8640638"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Espace réservé de la date 3"/>
          <p:cNvSpPr>
            <a:spLocks noGrp="1"/>
          </p:cNvSpPr>
          <p:nvPr userDrawn="1">
            <p:ph type="dt" sz="half" idx="2"/>
          </p:nvPr>
        </p:nvSpPr>
        <p:spPr>
          <a:xfrm>
            <a:off x="6706146" y="6430858"/>
            <a:ext cx="2133600" cy="365125"/>
          </a:xfrm>
          <a:prstGeom prst="rect">
            <a:avLst/>
          </a:prstGeom>
        </p:spPr>
        <p:txBody>
          <a:bodyPr vert="horz" lIns="91440" tIns="45720" rIns="91440" bIns="45720" rtlCol="0" anchor="ctr"/>
          <a:lstStyle>
            <a:lvl1pPr algn="l">
              <a:defRPr sz="1200">
                <a:solidFill>
                  <a:schemeClr val="bg1"/>
                </a:solidFill>
                <a:effectLst>
                  <a:outerShdw blurRad="38100" dist="38100" dir="2700000" algn="tl">
                    <a:srgbClr val="000000">
                      <a:alpha val="43137"/>
                    </a:srgbClr>
                  </a:outerShdw>
                </a:effectLst>
              </a:defRPr>
            </a:lvl1pPr>
          </a:lstStyle>
          <a:p>
            <a:r>
              <a:rPr lang="fr-FR"/>
              <a:t>Your date comes here</a:t>
            </a:r>
            <a:endParaRPr lang="en-US"/>
          </a:p>
        </p:txBody>
      </p:sp>
      <p:sp>
        <p:nvSpPr>
          <p:cNvPr id="5" name="Espace réservé du pied de page 4"/>
          <p:cNvSpPr>
            <a:spLocks noGrp="1"/>
          </p:cNvSpPr>
          <p:nvPr userDrawn="1">
            <p:ph type="ftr" sz="quarter" idx="3"/>
          </p:nvPr>
        </p:nvSpPr>
        <p:spPr>
          <a:xfrm>
            <a:off x="2972544" y="6430858"/>
            <a:ext cx="2895600" cy="365125"/>
          </a:xfrm>
          <a:prstGeom prst="rect">
            <a:avLst/>
          </a:prstGeom>
        </p:spPr>
        <p:txBody>
          <a:bodyPr vert="horz" lIns="91440" tIns="45720" rIns="91440" bIns="45720" rtlCol="0" anchor="ctr"/>
          <a:lstStyle>
            <a:lvl1pPr algn="ctr">
              <a:defRPr sz="1200">
                <a:solidFill>
                  <a:schemeClr val="bg1"/>
                </a:solidFill>
                <a:effectLst>
                  <a:outerShdw blurRad="38100" dist="38100" dir="2700000" algn="tl">
                    <a:srgbClr val="000000">
                      <a:alpha val="43137"/>
                    </a:srgbClr>
                  </a:outerShdw>
                </a:effectLst>
              </a:defRPr>
            </a:lvl1pPr>
          </a:lstStyle>
          <a:p>
            <a:r>
              <a:rPr lang="en-US"/>
              <a:t>Your footer comes here</a:t>
            </a:r>
          </a:p>
        </p:txBody>
      </p:sp>
      <p:sp>
        <p:nvSpPr>
          <p:cNvPr id="6" name="Espace réservé du numéro de diapositive 5"/>
          <p:cNvSpPr>
            <a:spLocks noGrp="1"/>
          </p:cNvSpPr>
          <p:nvPr userDrawn="1">
            <p:ph type="sldNum" sz="quarter" idx="4"/>
          </p:nvPr>
        </p:nvSpPr>
        <p:spPr>
          <a:xfrm>
            <a:off x="179512" y="6430858"/>
            <a:ext cx="2133600" cy="365125"/>
          </a:xfrm>
          <a:prstGeom prst="rect">
            <a:avLst/>
          </a:prstGeom>
        </p:spPr>
        <p:txBody>
          <a:bodyPr vert="horz" lIns="91440" tIns="45720" rIns="91440" bIns="45720" rtlCol="0" anchor="ctr"/>
          <a:lstStyle>
            <a:lvl1pPr algn="l">
              <a:defRPr sz="1200">
                <a:solidFill>
                  <a:schemeClr val="bg1"/>
                </a:solidFill>
                <a:effectLst>
                  <a:outerShdw blurRad="38100" dist="38100" dir="2700000" algn="tl">
                    <a:srgbClr val="000000">
                      <a:alpha val="43137"/>
                    </a:srgbClr>
                  </a:outerShdw>
                </a:effectLst>
              </a:defRPr>
            </a:lvl1pPr>
          </a:lstStyle>
          <a:p>
            <a:fld id="{4F5037F2-DC85-406A-A4EA-1E681A25B4F8}" type="slidenum">
              <a:rPr lang="en-US" smtClean="0"/>
              <a:pPr/>
              <a:t>‹#›</a:t>
            </a:fld>
            <a:endParaRPr lang="en-US"/>
          </a:p>
        </p:txBody>
      </p:sp>
    </p:spTree>
    <p:extLst>
      <p:ext uri="{BB962C8B-B14F-4D97-AF65-F5344CB8AC3E}">
        <p14:creationId xmlns:p14="http://schemas.microsoft.com/office/powerpoint/2010/main" val="229492575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6" r:id="rId3"/>
    <p:sldLayoutId id="2147483723" r:id="rId4"/>
    <p:sldLayoutId id="2147483738" r:id="rId5"/>
  </p:sldLayoutIdLst>
  <p:hf hdr="0"/>
  <p:txStyles>
    <p:titleStyle>
      <a:lvl1pPr algn="ctr" defTabSz="914400" rtl="0" eaLnBrk="1" latinLnBrk="0" hangingPunct="1">
        <a:spcBef>
          <a:spcPct val="0"/>
        </a:spcBef>
        <a:buNone/>
        <a:defRPr sz="3200" b="1" kern="1200">
          <a:solidFill>
            <a:schemeClr val="bg1"/>
          </a:solidFill>
          <a:effectLst>
            <a:outerShdw blurRad="38100" dist="38100" dir="2700000" algn="tl">
              <a:srgbClr val="000000">
                <a:alpha val="43137"/>
              </a:srgbClr>
            </a:outerShdw>
          </a:effectLst>
          <a:latin typeface="Helvetica" pitchFamily="2" charset="0"/>
          <a:ea typeface="Helvetica" pitchFamily="2" charset="0"/>
          <a:cs typeface="Helvetica" pitchFamily="2"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14D044-CB57-4AAC-B306-F9496AC4D3B3}" type="datetimeFigureOut">
              <a:rPr lang="en-US" smtClean="0"/>
              <a:t>3/9/2023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12475-EC34-468F-ACD3-D98EEAFEF17A}" type="slidenum">
              <a:rPr lang="en-US" smtClean="0"/>
              <a:t>‹#›</a:t>
            </a:fld>
            <a:endParaRPr lang="en-US"/>
          </a:p>
        </p:txBody>
      </p:sp>
    </p:spTree>
    <p:extLst>
      <p:ext uri="{BB962C8B-B14F-4D97-AF65-F5344CB8AC3E}">
        <p14:creationId xmlns:p14="http://schemas.microsoft.com/office/powerpoint/2010/main" val="3516417045"/>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B2D282-2D6F-46B6-96E1-C126BFEC1452}" type="datetimeFigureOut">
              <a:rPr lang="en-US" smtClean="0"/>
              <a:t>3/9/2023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578C8C-1635-4977-88C9-0C7B647F9766}" type="slidenum">
              <a:rPr lang="en-US" smtClean="0"/>
              <a:t>‹#›</a:t>
            </a:fld>
            <a:endParaRPr lang="en-US"/>
          </a:p>
        </p:txBody>
      </p:sp>
    </p:spTree>
    <p:extLst>
      <p:ext uri="{BB962C8B-B14F-4D97-AF65-F5344CB8AC3E}">
        <p14:creationId xmlns:p14="http://schemas.microsoft.com/office/powerpoint/2010/main" val="186999782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6" r:id="rId4"/>
    <p:sldLayoutId id="2147483717" r:id="rId5"/>
    <p:sldLayoutId id="2147483718" r:id="rId6"/>
    <p:sldLayoutId id="2147483719" r:id="rId7"/>
    <p:sldLayoutId id="2147483720" r:id="rId8"/>
    <p:sldLayoutId id="2147483721" r:id="rId9"/>
    <p:sldLayoutId id="2147483722"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2.xml"/><Relationship Id="rId4" Type="http://schemas.openxmlformats.org/officeDocument/2006/relationships/image" Target="../media/image78.jp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71.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2.xml"/><Relationship Id="rId4" Type="http://schemas.openxmlformats.org/officeDocument/2006/relationships/image" Target="../media/image84.jpg"/></Relationships>
</file>

<file path=ppt/slides/_rels/slide72.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2.xml"/><Relationship Id="rId4" Type="http://schemas.openxmlformats.org/officeDocument/2006/relationships/image" Target="../media/image93.jpg"/></Relationships>
</file>

<file path=ppt/slides/_rels/slide77.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2.xml"/><Relationship Id="rId4" Type="http://schemas.openxmlformats.org/officeDocument/2006/relationships/image" Target="../media/image96.jpg"/></Relationships>
</file>

<file path=ppt/slides/_rels/slide78.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2.xml"/><Relationship Id="rId4" Type="http://schemas.openxmlformats.org/officeDocument/2006/relationships/image" Target="../media/image99.jpg"/></Relationships>
</file>

<file path=ppt/slides/_rels/slide79.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image" Target="../media/image103.PNG"/><Relationship Id="rId4" Type="http://schemas.openxmlformats.org/officeDocument/2006/relationships/image" Target="../media/image102.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2.xml"/><Relationship Id="rId4" Type="http://schemas.openxmlformats.org/officeDocument/2006/relationships/image" Target="../media/image109.jpg"/></Relationships>
</file>

<file path=ppt/slides/_rels/slide83.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2.xml"/><Relationship Id="rId5" Type="http://schemas.openxmlformats.org/officeDocument/2006/relationships/image" Target="../media/image113.jpg"/><Relationship Id="rId4" Type="http://schemas.openxmlformats.org/officeDocument/2006/relationships/image" Target="../media/image112.jpg"/></Relationships>
</file>

<file path=ppt/slides/_rels/slide84.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Layout" Target="../slideLayouts/slideLayout2.xml"/><Relationship Id="rId5" Type="http://schemas.openxmlformats.org/officeDocument/2006/relationships/image" Target="../media/image117.jpg"/><Relationship Id="rId4" Type="http://schemas.openxmlformats.org/officeDocument/2006/relationships/image" Target="../media/image116.jpg"/></Relationships>
</file>

<file path=ppt/slides/_rels/slide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p:txBody>
          <a:bodyPr/>
          <a:lstStyle/>
          <a:p>
            <a:r>
              <a:rPr lang="en-US" dirty="0"/>
              <a:t>Web Application Development</a:t>
            </a:r>
          </a:p>
        </p:txBody>
      </p:sp>
      <p:sp>
        <p:nvSpPr>
          <p:cNvPr id="2" name="Sous-titre 1"/>
          <p:cNvSpPr>
            <a:spLocks noGrp="1"/>
          </p:cNvSpPr>
          <p:nvPr>
            <p:ph type="subTitle" idx="1"/>
          </p:nvPr>
        </p:nvSpPr>
        <p:spPr>
          <a:xfrm>
            <a:off x="1907703" y="4218302"/>
            <a:ext cx="5688633" cy="866882"/>
          </a:xfrm>
        </p:spPr>
        <p:txBody>
          <a:bodyPr>
            <a:normAutofit/>
          </a:bodyPr>
          <a:lstStyle/>
          <a:p>
            <a:r>
              <a:rPr lang="en-US" b="1" dirty="0"/>
              <a:t>CSS</a:t>
            </a:r>
          </a:p>
        </p:txBody>
      </p:sp>
    </p:spTree>
    <p:extLst>
      <p:ext uri="{BB962C8B-B14F-4D97-AF65-F5344CB8AC3E}">
        <p14:creationId xmlns:p14="http://schemas.microsoft.com/office/powerpoint/2010/main" val="2049196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69847-559C-4A8C-867B-1E6963945206}"/>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C4F9DF6E-5DA0-44EC-B75A-E01C84DA20F1}"/>
              </a:ext>
            </a:extLst>
          </p:cNvPr>
          <p:cNvSpPr>
            <a:spLocks noGrp="1"/>
          </p:cNvSpPr>
          <p:nvPr>
            <p:ph idx="1"/>
          </p:nvPr>
        </p:nvSpPr>
        <p:spPr/>
        <p:txBody>
          <a:bodyPr>
            <a:normAutofit/>
          </a:bodyPr>
          <a:lstStyle/>
          <a:p>
            <a:r>
              <a:rPr lang="en-US" dirty="0"/>
              <a:t>Example Inline CSS</a:t>
            </a:r>
          </a:p>
          <a:p>
            <a:endParaRPr lang="en-US" dirty="0"/>
          </a:p>
          <a:p>
            <a:endParaRPr lang="en-US" dirty="0"/>
          </a:p>
          <a:p>
            <a:endParaRPr lang="en-US" dirty="0"/>
          </a:p>
          <a:p>
            <a:endParaRPr lang="en-US" dirty="0"/>
          </a:p>
          <a:p>
            <a:endParaRPr lang="en-US" dirty="0"/>
          </a:p>
          <a:p>
            <a:r>
              <a:rPr lang="en-US" dirty="0"/>
              <a:t>output</a:t>
            </a:r>
          </a:p>
          <a:p>
            <a:pPr marL="457200" lvl="1" indent="0">
              <a:buNone/>
            </a:pPr>
            <a:endParaRPr lang="en-US" dirty="0"/>
          </a:p>
        </p:txBody>
      </p:sp>
      <p:sp>
        <p:nvSpPr>
          <p:cNvPr id="4" name="Slide Number Placeholder 3">
            <a:extLst>
              <a:ext uri="{FF2B5EF4-FFF2-40B4-BE49-F238E27FC236}">
                <a16:creationId xmlns:a16="http://schemas.microsoft.com/office/drawing/2014/main" id="{2AC78902-4BE7-4DC2-B145-895F2B77A57A}"/>
              </a:ext>
            </a:extLst>
          </p:cNvPr>
          <p:cNvSpPr>
            <a:spLocks noGrp="1"/>
          </p:cNvSpPr>
          <p:nvPr>
            <p:ph type="sldNum" sz="quarter" idx="12"/>
          </p:nvPr>
        </p:nvSpPr>
        <p:spPr/>
        <p:txBody>
          <a:bodyPr/>
          <a:lstStyle/>
          <a:p>
            <a:fld id="{4F5037F2-DC85-406A-A4EA-1E681A25B4F8}" type="slidenum">
              <a:rPr lang="en-US" smtClean="0"/>
              <a:t>10</a:t>
            </a:fld>
            <a:endParaRPr lang="en-US" dirty="0"/>
          </a:p>
        </p:txBody>
      </p:sp>
      <p:sp>
        <p:nvSpPr>
          <p:cNvPr id="5" name="Date Placeholder 4">
            <a:extLst>
              <a:ext uri="{FF2B5EF4-FFF2-40B4-BE49-F238E27FC236}">
                <a16:creationId xmlns:a16="http://schemas.microsoft.com/office/drawing/2014/main" id="{B1DA8823-5F6D-4AB8-BFDC-90E520C44DC3}"/>
              </a:ext>
            </a:extLst>
          </p:cNvPr>
          <p:cNvSpPr>
            <a:spLocks noGrp="1"/>
          </p:cNvSpPr>
          <p:nvPr>
            <p:ph type="dt" sz="half" idx="10"/>
          </p:nvPr>
        </p:nvSpPr>
        <p:spPr/>
        <p:txBody>
          <a:bodyPr/>
          <a:lstStyle/>
          <a:p>
            <a:fld id="{878146A9-D9DC-476F-AEB2-08E51EA8FF86}" type="datetime1">
              <a:rPr lang="en-US" smtClean="0"/>
              <a:t>3/9/2023</a:t>
            </a:fld>
            <a:endParaRPr lang="en-US" dirty="0"/>
          </a:p>
        </p:txBody>
      </p:sp>
      <p:pic>
        <p:nvPicPr>
          <p:cNvPr id="6" name="Picture 5">
            <a:extLst>
              <a:ext uri="{FF2B5EF4-FFF2-40B4-BE49-F238E27FC236}">
                <a16:creationId xmlns:a16="http://schemas.microsoft.com/office/drawing/2014/main" id="{089430DD-88A0-4459-9614-EC3D127C8D2D}"/>
              </a:ext>
            </a:extLst>
          </p:cNvPr>
          <p:cNvPicPr>
            <a:picLocks noChangeAspect="1"/>
          </p:cNvPicPr>
          <p:nvPr/>
        </p:nvPicPr>
        <p:blipFill>
          <a:blip r:embed="rId2"/>
          <a:stretch>
            <a:fillRect/>
          </a:stretch>
        </p:blipFill>
        <p:spPr>
          <a:xfrm>
            <a:off x="467544" y="1556792"/>
            <a:ext cx="4695825" cy="2371725"/>
          </a:xfrm>
          <a:prstGeom prst="rect">
            <a:avLst/>
          </a:prstGeom>
        </p:spPr>
      </p:pic>
      <p:pic>
        <p:nvPicPr>
          <p:cNvPr id="7" name="Picture 6">
            <a:extLst>
              <a:ext uri="{FF2B5EF4-FFF2-40B4-BE49-F238E27FC236}">
                <a16:creationId xmlns:a16="http://schemas.microsoft.com/office/drawing/2014/main" id="{338A5B0D-087B-4C8D-AEAE-70197E8E4257}"/>
              </a:ext>
            </a:extLst>
          </p:cNvPr>
          <p:cNvPicPr>
            <a:picLocks noChangeAspect="1"/>
          </p:cNvPicPr>
          <p:nvPr/>
        </p:nvPicPr>
        <p:blipFill>
          <a:blip r:embed="rId3"/>
          <a:stretch>
            <a:fillRect/>
          </a:stretch>
        </p:blipFill>
        <p:spPr>
          <a:xfrm>
            <a:off x="2411760" y="4986637"/>
            <a:ext cx="3838575" cy="1295400"/>
          </a:xfrm>
          <a:prstGeom prst="rect">
            <a:avLst/>
          </a:prstGeom>
        </p:spPr>
      </p:pic>
    </p:spTree>
    <p:extLst>
      <p:ext uri="{BB962C8B-B14F-4D97-AF65-F5344CB8AC3E}">
        <p14:creationId xmlns:p14="http://schemas.microsoft.com/office/powerpoint/2010/main" val="17454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2FE72-0CF4-47C5-ABB7-390470AB2267}"/>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62ECB1FB-10CB-49C9-A16D-A96FBDE83650}"/>
              </a:ext>
            </a:extLst>
          </p:cNvPr>
          <p:cNvSpPr>
            <a:spLocks noGrp="1"/>
          </p:cNvSpPr>
          <p:nvPr>
            <p:ph idx="1"/>
          </p:nvPr>
        </p:nvSpPr>
        <p:spPr/>
        <p:txBody>
          <a:bodyPr/>
          <a:lstStyle/>
          <a:p>
            <a:r>
              <a:rPr lang="en-US" dirty="0"/>
              <a:t>Example Internal CSS</a:t>
            </a:r>
          </a:p>
          <a:p>
            <a:pPr lvl="1"/>
            <a:r>
              <a:rPr lang="en-US" dirty="0"/>
              <a:t>styles are placed at the top of each web page document, before any of the content is listed. </a:t>
            </a:r>
          </a:p>
          <a:p>
            <a:pPr lvl="1"/>
            <a:endParaRPr lang="en-US" dirty="0"/>
          </a:p>
        </p:txBody>
      </p:sp>
      <p:sp>
        <p:nvSpPr>
          <p:cNvPr id="4" name="Slide Number Placeholder 3">
            <a:extLst>
              <a:ext uri="{FF2B5EF4-FFF2-40B4-BE49-F238E27FC236}">
                <a16:creationId xmlns:a16="http://schemas.microsoft.com/office/drawing/2014/main" id="{228CB1DA-AB9B-4B2C-BDE5-C3AB38BA4D6F}"/>
              </a:ext>
            </a:extLst>
          </p:cNvPr>
          <p:cNvSpPr>
            <a:spLocks noGrp="1"/>
          </p:cNvSpPr>
          <p:nvPr>
            <p:ph type="sldNum" sz="quarter" idx="12"/>
          </p:nvPr>
        </p:nvSpPr>
        <p:spPr/>
        <p:txBody>
          <a:bodyPr/>
          <a:lstStyle/>
          <a:p>
            <a:fld id="{4F5037F2-DC85-406A-A4EA-1E681A25B4F8}" type="slidenum">
              <a:rPr lang="en-US" smtClean="0"/>
              <a:t>11</a:t>
            </a:fld>
            <a:endParaRPr lang="en-US" dirty="0"/>
          </a:p>
        </p:txBody>
      </p:sp>
      <p:sp>
        <p:nvSpPr>
          <p:cNvPr id="5" name="Date Placeholder 4">
            <a:extLst>
              <a:ext uri="{FF2B5EF4-FFF2-40B4-BE49-F238E27FC236}">
                <a16:creationId xmlns:a16="http://schemas.microsoft.com/office/drawing/2014/main" id="{456593EB-E411-4116-BD82-C2AC573AC751}"/>
              </a:ext>
            </a:extLst>
          </p:cNvPr>
          <p:cNvSpPr>
            <a:spLocks noGrp="1"/>
          </p:cNvSpPr>
          <p:nvPr>
            <p:ph type="dt" sz="half" idx="10"/>
          </p:nvPr>
        </p:nvSpPr>
        <p:spPr/>
        <p:txBody>
          <a:bodyPr/>
          <a:lstStyle/>
          <a:p>
            <a:fld id="{4A1BC10D-2805-4B97-9BC7-65249FA1A805}" type="datetime1">
              <a:rPr lang="en-US" smtClean="0"/>
              <a:t>3/9/2023</a:t>
            </a:fld>
            <a:endParaRPr lang="en-US" dirty="0"/>
          </a:p>
        </p:txBody>
      </p:sp>
      <p:pic>
        <p:nvPicPr>
          <p:cNvPr id="6" name="Picture 5">
            <a:extLst>
              <a:ext uri="{FF2B5EF4-FFF2-40B4-BE49-F238E27FC236}">
                <a16:creationId xmlns:a16="http://schemas.microsoft.com/office/drawing/2014/main" id="{6A5759A6-43AE-4C9F-B28D-985C515D72D1}"/>
              </a:ext>
            </a:extLst>
          </p:cNvPr>
          <p:cNvPicPr>
            <a:picLocks noChangeAspect="1"/>
          </p:cNvPicPr>
          <p:nvPr/>
        </p:nvPicPr>
        <p:blipFill>
          <a:blip r:embed="rId2"/>
          <a:stretch>
            <a:fillRect/>
          </a:stretch>
        </p:blipFill>
        <p:spPr>
          <a:xfrm>
            <a:off x="971600" y="2403644"/>
            <a:ext cx="6934200" cy="3448050"/>
          </a:xfrm>
          <a:prstGeom prst="rect">
            <a:avLst/>
          </a:prstGeom>
        </p:spPr>
      </p:pic>
      <p:pic>
        <p:nvPicPr>
          <p:cNvPr id="7" name="Picture 6">
            <a:extLst>
              <a:ext uri="{FF2B5EF4-FFF2-40B4-BE49-F238E27FC236}">
                <a16:creationId xmlns:a16="http://schemas.microsoft.com/office/drawing/2014/main" id="{87C5035A-B0A8-4105-A58F-30820EEFB23F}"/>
              </a:ext>
            </a:extLst>
          </p:cNvPr>
          <p:cNvPicPr>
            <a:picLocks noChangeAspect="1"/>
          </p:cNvPicPr>
          <p:nvPr/>
        </p:nvPicPr>
        <p:blipFill>
          <a:blip r:embed="rId3"/>
          <a:stretch>
            <a:fillRect/>
          </a:stretch>
        </p:blipFill>
        <p:spPr>
          <a:xfrm>
            <a:off x="6034158" y="2959224"/>
            <a:ext cx="1905000" cy="1371600"/>
          </a:xfrm>
          <a:prstGeom prst="rect">
            <a:avLst/>
          </a:prstGeom>
        </p:spPr>
      </p:pic>
    </p:spTree>
    <p:extLst>
      <p:ext uri="{BB962C8B-B14F-4D97-AF65-F5344CB8AC3E}">
        <p14:creationId xmlns:p14="http://schemas.microsoft.com/office/powerpoint/2010/main" val="208609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On-Page Style Definitions</a:t>
            </a:r>
          </a:p>
        </p:txBody>
      </p:sp>
      <p:sp>
        <p:nvSpPr>
          <p:cNvPr id="3" name="Content Placeholder 2"/>
          <p:cNvSpPr>
            <a:spLocks noGrp="1"/>
          </p:cNvSpPr>
          <p:nvPr>
            <p:ph idx="1"/>
          </p:nvPr>
        </p:nvSpPr>
        <p:spPr/>
        <p:txBody>
          <a:bodyPr/>
          <a:lstStyle/>
          <a:p>
            <a:pPr>
              <a:spcBef>
                <a:spcPts val="0"/>
              </a:spcBef>
              <a:spcAft>
                <a:spcPts val="1200"/>
              </a:spcAft>
            </a:pPr>
            <a:r>
              <a:rPr lang="en-US" sz="2400" dirty="0"/>
              <a:t>The benefit of this over the previous approach (in line) is that the style definitions are only written once. </a:t>
            </a:r>
          </a:p>
          <a:p>
            <a:pPr>
              <a:spcBef>
                <a:spcPts val="0"/>
              </a:spcBef>
              <a:spcAft>
                <a:spcPts val="1200"/>
              </a:spcAft>
            </a:pPr>
            <a:endParaRPr lang="en-US" sz="2400" dirty="0"/>
          </a:p>
          <a:p>
            <a:pPr>
              <a:spcBef>
                <a:spcPts val="0"/>
              </a:spcBef>
              <a:spcAft>
                <a:spcPts val="1200"/>
              </a:spcAft>
            </a:pPr>
            <a:r>
              <a:rPr lang="en-US" sz="2400" dirty="0"/>
              <a:t>Use this method when you want to apply similar styles to multiple elements on a page, but not on any other pages.</a:t>
            </a:r>
          </a:p>
          <a:p>
            <a:pPr>
              <a:spcBef>
                <a:spcPts val="0"/>
              </a:spcBef>
              <a:spcAft>
                <a:spcPts val="1200"/>
              </a:spcAft>
            </a:pPr>
            <a:endParaRPr lang="en-US" sz="2400" dirty="0"/>
          </a:p>
          <a:p>
            <a:pPr>
              <a:spcBef>
                <a:spcPts val="0"/>
              </a:spcBef>
              <a:spcAft>
                <a:spcPts val="1200"/>
              </a:spcAft>
            </a:pPr>
            <a:r>
              <a:rPr lang="en-US" sz="2400" dirty="0"/>
              <a:t>Embedded style sheets are not scale able to multiple pages.</a:t>
            </a:r>
          </a:p>
          <a:p>
            <a:pPr>
              <a:spcBef>
                <a:spcPts val="0"/>
              </a:spcBef>
              <a:spcAft>
                <a:spcPts val="1200"/>
              </a:spcAft>
            </a:pPr>
            <a:endParaRPr lang="en-US" sz="2400" dirty="0"/>
          </a:p>
          <a:p>
            <a:pPr>
              <a:spcBef>
                <a:spcPts val="0"/>
              </a:spcBef>
              <a:spcAft>
                <a:spcPts val="1200"/>
              </a:spcAft>
            </a:pPr>
            <a:r>
              <a:rPr lang="en-US" sz="2400" dirty="0"/>
              <a:t>To apply the same styles to things on multiple pages, you need to use the next method (Separate style sheets).</a:t>
            </a:r>
          </a:p>
        </p:txBody>
      </p:sp>
      <p:sp>
        <p:nvSpPr>
          <p:cNvPr id="4" name="Slide Number Placeholder 3"/>
          <p:cNvSpPr>
            <a:spLocks noGrp="1"/>
          </p:cNvSpPr>
          <p:nvPr>
            <p:ph type="sldNum" sz="quarter" idx="12"/>
          </p:nvPr>
        </p:nvSpPr>
        <p:spPr/>
        <p:txBody>
          <a:bodyPr/>
          <a:lstStyle/>
          <a:p>
            <a:fld id="{9648F39E-9C37-485F-AC97-16BB4BDF9F49}" type="slidenum">
              <a:rPr kumimoji="0" lang="en-US" smtClean="0"/>
              <a:pPr/>
              <a:t>12</a:t>
            </a:fld>
            <a:endParaRPr kumimoji="0"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59CC7-4EB1-4543-A283-93F3826F452A}"/>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D18AFC10-529C-4CA7-85B5-D66D9A711F61}"/>
              </a:ext>
            </a:extLst>
          </p:cNvPr>
          <p:cNvSpPr>
            <a:spLocks noGrp="1"/>
          </p:cNvSpPr>
          <p:nvPr>
            <p:ph idx="1"/>
          </p:nvPr>
        </p:nvSpPr>
        <p:spPr/>
        <p:txBody>
          <a:bodyPr/>
          <a:lstStyle/>
          <a:p>
            <a:r>
              <a:rPr lang="en-US" dirty="0"/>
              <a:t>Example external CSS</a:t>
            </a:r>
          </a:p>
          <a:p>
            <a:pPr lvl="1"/>
            <a:r>
              <a:rPr lang="en-US" b="1" dirty="0"/>
              <a:t>External</a:t>
            </a:r>
            <a:r>
              <a:rPr lang="en-US" dirty="0"/>
              <a:t> style sheets are separate files full of CSS instructions. You need to refer this file in your html document.</a:t>
            </a:r>
          </a:p>
          <a:p>
            <a:pPr lvl="1"/>
            <a:r>
              <a:rPr lang="en-US" dirty="0"/>
              <a:t>Create a file called ExtCSS.css and past following </a:t>
            </a:r>
          </a:p>
          <a:p>
            <a:pPr lvl="1"/>
            <a:endParaRPr lang="en-US" dirty="0"/>
          </a:p>
          <a:p>
            <a:pPr lvl="1"/>
            <a:endParaRPr lang="en-US" dirty="0"/>
          </a:p>
          <a:p>
            <a:pPr lvl="1"/>
            <a:r>
              <a:rPr lang="en-US" dirty="0"/>
              <a:t>Create html document and refer ExtCSS.css into it</a:t>
            </a:r>
          </a:p>
          <a:p>
            <a:pPr lvl="2"/>
            <a:r>
              <a:rPr lang="en-US" dirty="0"/>
              <a:t>See next slide</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64FA8DBB-AB58-4936-AF9F-1C96682F480F}"/>
              </a:ext>
            </a:extLst>
          </p:cNvPr>
          <p:cNvSpPr>
            <a:spLocks noGrp="1"/>
          </p:cNvSpPr>
          <p:nvPr>
            <p:ph type="sldNum" sz="quarter" idx="12"/>
          </p:nvPr>
        </p:nvSpPr>
        <p:spPr/>
        <p:txBody>
          <a:bodyPr/>
          <a:lstStyle/>
          <a:p>
            <a:fld id="{4F5037F2-DC85-406A-A4EA-1E681A25B4F8}" type="slidenum">
              <a:rPr lang="en-US" smtClean="0"/>
              <a:t>13</a:t>
            </a:fld>
            <a:endParaRPr lang="en-US" dirty="0"/>
          </a:p>
        </p:txBody>
      </p:sp>
      <p:sp>
        <p:nvSpPr>
          <p:cNvPr id="5" name="Date Placeholder 4">
            <a:extLst>
              <a:ext uri="{FF2B5EF4-FFF2-40B4-BE49-F238E27FC236}">
                <a16:creationId xmlns:a16="http://schemas.microsoft.com/office/drawing/2014/main" id="{4CDD07DF-E652-4C96-84FE-05EEE8BC0BD5}"/>
              </a:ext>
            </a:extLst>
          </p:cNvPr>
          <p:cNvSpPr>
            <a:spLocks noGrp="1"/>
          </p:cNvSpPr>
          <p:nvPr>
            <p:ph type="dt" sz="half" idx="10"/>
          </p:nvPr>
        </p:nvSpPr>
        <p:spPr/>
        <p:txBody>
          <a:bodyPr/>
          <a:lstStyle/>
          <a:p>
            <a:fld id="{A0820ECF-15D7-452B-ACAD-6A6CB69FBD34}" type="datetime1">
              <a:rPr lang="en-US" smtClean="0"/>
              <a:t>3/9/2023</a:t>
            </a:fld>
            <a:endParaRPr lang="en-US" dirty="0"/>
          </a:p>
        </p:txBody>
      </p:sp>
      <p:pic>
        <p:nvPicPr>
          <p:cNvPr id="7" name="Picture 6">
            <a:extLst>
              <a:ext uri="{FF2B5EF4-FFF2-40B4-BE49-F238E27FC236}">
                <a16:creationId xmlns:a16="http://schemas.microsoft.com/office/drawing/2014/main" id="{7458E375-2B4D-4806-865E-956912F593F2}"/>
              </a:ext>
            </a:extLst>
          </p:cNvPr>
          <p:cNvPicPr>
            <a:picLocks noChangeAspect="1"/>
          </p:cNvPicPr>
          <p:nvPr/>
        </p:nvPicPr>
        <p:blipFill>
          <a:blip r:embed="rId2"/>
          <a:stretch>
            <a:fillRect/>
          </a:stretch>
        </p:blipFill>
        <p:spPr>
          <a:xfrm>
            <a:off x="2658021" y="3435075"/>
            <a:ext cx="4048125" cy="1171575"/>
          </a:xfrm>
          <a:prstGeom prst="rect">
            <a:avLst/>
          </a:prstGeom>
        </p:spPr>
      </p:pic>
    </p:spTree>
    <p:extLst>
      <p:ext uri="{BB962C8B-B14F-4D97-AF65-F5344CB8AC3E}">
        <p14:creationId xmlns:p14="http://schemas.microsoft.com/office/powerpoint/2010/main" val="3738522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729B6-005C-4597-9B99-667FABE9A798}"/>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DC0B20D3-FD47-4E3F-BFD2-CF42B275D29D}"/>
              </a:ext>
            </a:extLst>
          </p:cNvPr>
          <p:cNvSpPr>
            <a:spLocks noGrp="1"/>
          </p:cNvSpPr>
          <p:nvPr>
            <p:ph idx="1"/>
          </p:nvPr>
        </p:nvSpPr>
        <p:spPr/>
        <p:txBody>
          <a:bodyPr/>
          <a:lstStyle/>
          <a:p>
            <a:r>
              <a:rPr lang="en-US" dirty="0"/>
              <a:t>HTML document with External CSS </a:t>
            </a:r>
          </a:p>
        </p:txBody>
      </p:sp>
      <p:sp>
        <p:nvSpPr>
          <p:cNvPr id="4" name="Slide Number Placeholder 3">
            <a:extLst>
              <a:ext uri="{FF2B5EF4-FFF2-40B4-BE49-F238E27FC236}">
                <a16:creationId xmlns:a16="http://schemas.microsoft.com/office/drawing/2014/main" id="{54D39705-AF61-4146-A512-830CA4BDD809}"/>
              </a:ext>
            </a:extLst>
          </p:cNvPr>
          <p:cNvSpPr>
            <a:spLocks noGrp="1"/>
          </p:cNvSpPr>
          <p:nvPr>
            <p:ph type="sldNum" sz="quarter" idx="12"/>
          </p:nvPr>
        </p:nvSpPr>
        <p:spPr/>
        <p:txBody>
          <a:bodyPr/>
          <a:lstStyle/>
          <a:p>
            <a:fld id="{4F5037F2-DC85-406A-A4EA-1E681A25B4F8}" type="slidenum">
              <a:rPr lang="en-US" smtClean="0"/>
              <a:t>14</a:t>
            </a:fld>
            <a:endParaRPr lang="en-US" dirty="0"/>
          </a:p>
        </p:txBody>
      </p:sp>
      <p:sp>
        <p:nvSpPr>
          <p:cNvPr id="5" name="Date Placeholder 4">
            <a:extLst>
              <a:ext uri="{FF2B5EF4-FFF2-40B4-BE49-F238E27FC236}">
                <a16:creationId xmlns:a16="http://schemas.microsoft.com/office/drawing/2014/main" id="{D6469192-7082-4BC0-86C0-044654C151FB}"/>
              </a:ext>
            </a:extLst>
          </p:cNvPr>
          <p:cNvSpPr>
            <a:spLocks noGrp="1"/>
          </p:cNvSpPr>
          <p:nvPr>
            <p:ph type="dt" sz="half" idx="10"/>
          </p:nvPr>
        </p:nvSpPr>
        <p:spPr/>
        <p:txBody>
          <a:bodyPr/>
          <a:lstStyle/>
          <a:p>
            <a:fld id="{0CF84187-5154-4931-8690-0EA4786D10FA}" type="datetime1">
              <a:rPr lang="en-US" smtClean="0"/>
              <a:t>3/9/2023</a:t>
            </a:fld>
            <a:endParaRPr lang="en-US" dirty="0"/>
          </a:p>
        </p:txBody>
      </p:sp>
      <p:pic>
        <p:nvPicPr>
          <p:cNvPr id="6" name="Picture 5">
            <a:extLst>
              <a:ext uri="{FF2B5EF4-FFF2-40B4-BE49-F238E27FC236}">
                <a16:creationId xmlns:a16="http://schemas.microsoft.com/office/drawing/2014/main" id="{6855E36E-C778-4ED0-B329-C1106C91C87B}"/>
              </a:ext>
            </a:extLst>
          </p:cNvPr>
          <p:cNvPicPr>
            <a:picLocks noChangeAspect="1"/>
          </p:cNvPicPr>
          <p:nvPr/>
        </p:nvPicPr>
        <p:blipFill>
          <a:blip r:embed="rId2"/>
          <a:stretch>
            <a:fillRect/>
          </a:stretch>
        </p:blipFill>
        <p:spPr>
          <a:xfrm>
            <a:off x="302444" y="1591915"/>
            <a:ext cx="6638925" cy="2867025"/>
          </a:xfrm>
          <a:prstGeom prst="rect">
            <a:avLst/>
          </a:prstGeom>
        </p:spPr>
      </p:pic>
      <p:pic>
        <p:nvPicPr>
          <p:cNvPr id="7" name="Picture 6">
            <a:extLst>
              <a:ext uri="{FF2B5EF4-FFF2-40B4-BE49-F238E27FC236}">
                <a16:creationId xmlns:a16="http://schemas.microsoft.com/office/drawing/2014/main" id="{0DE03A4E-0DF8-408C-B7C6-B2F106810086}"/>
              </a:ext>
            </a:extLst>
          </p:cNvPr>
          <p:cNvPicPr>
            <a:picLocks noChangeAspect="1"/>
          </p:cNvPicPr>
          <p:nvPr/>
        </p:nvPicPr>
        <p:blipFill>
          <a:blip r:embed="rId3"/>
          <a:stretch>
            <a:fillRect/>
          </a:stretch>
        </p:blipFill>
        <p:spPr>
          <a:xfrm>
            <a:off x="2135063" y="4676775"/>
            <a:ext cx="6829425" cy="2181225"/>
          </a:xfrm>
          <a:prstGeom prst="rect">
            <a:avLst/>
          </a:prstGeom>
        </p:spPr>
      </p:pic>
      <p:sp>
        <p:nvSpPr>
          <p:cNvPr id="8" name="Callout: Line 7">
            <a:extLst>
              <a:ext uri="{FF2B5EF4-FFF2-40B4-BE49-F238E27FC236}">
                <a16:creationId xmlns:a16="http://schemas.microsoft.com/office/drawing/2014/main" id="{9CC713D2-84B5-49E1-8545-2CBC65286457}"/>
              </a:ext>
            </a:extLst>
          </p:cNvPr>
          <p:cNvSpPr/>
          <p:nvPr/>
        </p:nvSpPr>
        <p:spPr>
          <a:xfrm>
            <a:off x="7254343" y="1505025"/>
            <a:ext cx="1466254" cy="792088"/>
          </a:xfrm>
          <a:prstGeom prst="borderCallout1">
            <a:avLst>
              <a:gd name="adj1" fmla="val 55122"/>
              <a:gd name="adj2" fmla="val -644"/>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Self closing tag</a:t>
            </a:r>
            <a:endParaRPr lang="en-PK" dirty="0"/>
          </a:p>
        </p:txBody>
      </p:sp>
    </p:spTree>
    <p:extLst>
      <p:ext uri="{BB962C8B-B14F-4D97-AF65-F5344CB8AC3E}">
        <p14:creationId xmlns:p14="http://schemas.microsoft.com/office/powerpoint/2010/main" val="245781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65F28-2789-4F35-AAA2-FA1E1EA3D5F9}"/>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5F59BF2A-0B40-4B23-9F4A-B58977F62A44}"/>
              </a:ext>
            </a:extLst>
          </p:cNvPr>
          <p:cNvSpPr>
            <a:spLocks noGrp="1"/>
          </p:cNvSpPr>
          <p:nvPr>
            <p:ph idx="1"/>
          </p:nvPr>
        </p:nvSpPr>
        <p:spPr/>
        <p:txBody>
          <a:bodyPr>
            <a:normAutofit fontScale="85000" lnSpcReduction="20000"/>
          </a:bodyPr>
          <a:lstStyle/>
          <a:p>
            <a:r>
              <a:rPr lang="en-US" dirty="0"/>
              <a:t>Referring external CSS file</a:t>
            </a:r>
          </a:p>
          <a:p>
            <a:r>
              <a:rPr lang="en-US" dirty="0"/>
              <a:t>&lt;link&gt; </a:t>
            </a:r>
          </a:p>
          <a:p>
            <a:pPr lvl="1" algn="just"/>
            <a:r>
              <a:rPr lang="en-US" dirty="0"/>
              <a:t>element can be used in an HTML document to tell the browser where to find the CSS file used to style the page. It is an empty element (meaning it does not need a closing tag), and it lives inside the &lt;head&gt; element. It should use three attributes:</a:t>
            </a:r>
          </a:p>
          <a:p>
            <a:pPr lvl="1"/>
            <a:r>
              <a:rPr lang="en-US" dirty="0" err="1"/>
              <a:t>href</a:t>
            </a:r>
            <a:endParaRPr lang="en-US" dirty="0"/>
          </a:p>
          <a:p>
            <a:pPr lvl="2"/>
            <a:r>
              <a:rPr lang="en-US" dirty="0"/>
              <a:t>This specifies the path to the CSS file (which is often placed in a folder called </a:t>
            </a:r>
            <a:r>
              <a:rPr lang="en-US" dirty="0" err="1"/>
              <a:t>css</a:t>
            </a:r>
            <a:r>
              <a:rPr lang="en-US" dirty="0"/>
              <a:t> or styles).</a:t>
            </a:r>
          </a:p>
          <a:p>
            <a:pPr lvl="1"/>
            <a:r>
              <a:rPr lang="en-US" dirty="0"/>
              <a:t>type</a:t>
            </a:r>
          </a:p>
          <a:p>
            <a:pPr lvl="2"/>
            <a:r>
              <a:rPr lang="en-US" dirty="0"/>
              <a:t>This attribute specifies the type of document being linked to. The value should be text/</a:t>
            </a:r>
            <a:r>
              <a:rPr lang="en-US" dirty="0" err="1"/>
              <a:t>css</a:t>
            </a:r>
            <a:r>
              <a:rPr lang="en-US" dirty="0"/>
              <a:t>.</a:t>
            </a:r>
          </a:p>
          <a:p>
            <a:pPr lvl="1"/>
            <a:r>
              <a:rPr lang="en-US" dirty="0" err="1"/>
              <a:t>rel</a:t>
            </a:r>
            <a:endParaRPr lang="en-US" dirty="0"/>
          </a:p>
          <a:p>
            <a:pPr lvl="2"/>
            <a:r>
              <a:rPr lang="en-US" dirty="0"/>
              <a:t>This specifies the relationship between the HTML page and the file it is linked to. The value should be stylesheet when linking to a CSS file.</a:t>
            </a:r>
          </a:p>
        </p:txBody>
      </p:sp>
      <p:sp>
        <p:nvSpPr>
          <p:cNvPr id="4" name="Slide Number Placeholder 3">
            <a:extLst>
              <a:ext uri="{FF2B5EF4-FFF2-40B4-BE49-F238E27FC236}">
                <a16:creationId xmlns:a16="http://schemas.microsoft.com/office/drawing/2014/main" id="{061E713F-14D8-4025-8039-F1A480D10993}"/>
              </a:ext>
            </a:extLst>
          </p:cNvPr>
          <p:cNvSpPr>
            <a:spLocks noGrp="1"/>
          </p:cNvSpPr>
          <p:nvPr>
            <p:ph type="sldNum" sz="quarter" idx="12"/>
          </p:nvPr>
        </p:nvSpPr>
        <p:spPr/>
        <p:txBody>
          <a:bodyPr/>
          <a:lstStyle/>
          <a:p>
            <a:fld id="{4F5037F2-DC85-406A-A4EA-1E681A25B4F8}" type="slidenum">
              <a:rPr lang="en-US" smtClean="0"/>
              <a:t>15</a:t>
            </a:fld>
            <a:endParaRPr lang="en-US" dirty="0"/>
          </a:p>
        </p:txBody>
      </p:sp>
      <p:sp>
        <p:nvSpPr>
          <p:cNvPr id="5" name="Date Placeholder 4">
            <a:extLst>
              <a:ext uri="{FF2B5EF4-FFF2-40B4-BE49-F238E27FC236}">
                <a16:creationId xmlns:a16="http://schemas.microsoft.com/office/drawing/2014/main" id="{B62778B1-4BD1-450A-8BF3-CFAA7FB91125}"/>
              </a:ext>
            </a:extLst>
          </p:cNvPr>
          <p:cNvSpPr>
            <a:spLocks noGrp="1"/>
          </p:cNvSpPr>
          <p:nvPr>
            <p:ph type="dt" sz="half" idx="10"/>
          </p:nvPr>
        </p:nvSpPr>
        <p:spPr/>
        <p:txBody>
          <a:bodyPr/>
          <a:lstStyle/>
          <a:p>
            <a:fld id="{64CD4C99-2397-4EC1-8070-DDE3D2B0F518}" type="datetime1">
              <a:rPr lang="en-US" smtClean="0"/>
              <a:t>3/9/2023</a:t>
            </a:fld>
            <a:endParaRPr lang="en-US" dirty="0"/>
          </a:p>
        </p:txBody>
      </p:sp>
    </p:spTree>
    <p:extLst>
      <p:ext uri="{BB962C8B-B14F-4D97-AF65-F5344CB8AC3E}">
        <p14:creationId xmlns:p14="http://schemas.microsoft.com/office/powerpoint/2010/main" val="365439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Separate Style Sheets</a:t>
            </a:r>
          </a:p>
        </p:txBody>
      </p:sp>
      <p:sp>
        <p:nvSpPr>
          <p:cNvPr id="3" name="Content Placeholder 2"/>
          <p:cNvSpPr>
            <a:spLocks noGrp="1"/>
          </p:cNvSpPr>
          <p:nvPr>
            <p:ph idx="1"/>
          </p:nvPr>
        </p:nvSpPr>
        <p:spPr/>
        <p:txBody>
          <a:bodyPr/>
          <a:lstStyle/>
          <a:p>
            <a:pPr>
              <a:spcBef>
                <a:spcPts val="0"/>
              </a:spcBef>
              <a:spcAft>
                <a:spcPts val="1200"/>
              </a:spcAft>
            </a:pPr>
            <a:r>
              <a:rPr lang="en-US" sz="2800" dirty="0"/>
              <a:t>Advantages of separate style sheets</a:t>
            </a:r>
          </a:p>
          <a:p>
            <a:pPr lvl="1" algn="just">
              <a:spcBef>
                <a:spcPts val="0"/>
              </a:spcBef>
              <a:spcAft>
                <a:spcPts val="1200"/>
              </a:spcAft>
            </a:pPr>
            <a:r>
              <a:rPr lang="en-US" sz="2400" b="1" dirty="0"/>
              <a:t>Reduced file size </a:t>
            </a:r>
            <a:r>
              <a:rPr lang="en-US" sz="2400" dirty="0"/>
              <a:t>- each CSS definition is written only once</a:t>
            </a:r>
          </a:p>
          <a:p>
            <a:pPr lvl="1" algn="just">
              <a:spcBef>
                <a:spcPts val="0"/>
              </a:spcBef>
              <a:spcAft>
                <a:spcPts val="1200"/>
              </a:spcAft>
            </a:pPr>
            <a:r>
              <a:rPr lang="en-US" sz="2400" b="1" dirty="0"/>
              <a:t>Reduced bandwidth </a:t>
            </a:r>
            <a:r>
              <a:rPr lang="en-US" sz="2400" dirty="0"/>
              <a:t>- web browsers will remember (cache) the contents of CSS file</a:t>
            </a:r>
          </a:p>
          <a:p>
            <a:pPr lvl="1" algn="just">
              <a:spcBef>
                <a:spcPts val="0"/>
              </a:spcBef>
              <a:spcAft>
                <a:spcPts val="1200"/>
              </a:spcAft>
            </a:pPr>
            <a:r>
              <a:rPr lang="en-US" sz="2400" b="1" dirty="0"/>
              <a:t>Easier updating </a:t>
            </a:r>
            <a:r>
              <a:rPr lang="en-US" sz="2400" dirty="0"/>
              <a:t>- you only have to change styles in one place for them to change site-wide</a:t>
            </a:r>
          </a:p>
          <a:p>
            <a:pPr lvl="1" algn="just">
              <a:spcBef>
                <a:spcPts val="0"/>
              </a:spcBef>
              <a:spcAft>
                <a:spcPts val="1200"/>
              </a:spcAft>
            </a:pPr>
            <a:r>
              <a:rPr lang="en-US" sz="2400" b="1" dirty="0"/>
              <a:t>Separates the work of styling and creating content </a:t>
            </a:r>
            <a:r>
              <a:rPr lang="en-US" sz="2400" dirty="0"/>
              <a:t>- you can create all your HTML pages first, applying sensible semantic markup, class names and IDs, and then do all your design work later on your style sheets.</a:t>
            </a:r>
          </a:p>
        </p:txBody>
      </p:sp>
      <p:sp>
        <p:nvSpPr>
          <p:cNvPr id="4" name="Slide Number Placeholder 3"/>
          <p:cNvSpPr>
            <a:spLocks noGrp="1"/>
          </p:cNvSpPr>
          <p:nvPr>
            <p:ph type="sldNum" sz="quarter" idx="12"/>
          </p:nvPr>
        </p:nvSpPr>
        <p:spPr/>
        <p:txBody>
          <a:bodyPr/>
          <a:lstStyle/>
          <a:p>
            <a:fld id="{9648F39E-9C37-485F-AC97-16BB4BDF9F49}" type="slidenum">
              <a:rPr kumimoji="0" lang="en-US" smtClean="0"/>
              <a:pPr/>
              <a:t>16</a:t>
            </a:fld>
            <a:endParaRPr kumimoji="0"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53BE9-9B4B-4F93-ADF8-BF5269EE05EF}"/>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8C3110E3-F250-4243-BB74-D7C31112A3EB}"/>
              </a:ext>
            </a:extLst>
          </p:cNvPr>
          <p:cNvSpPr>
            <a:spLocks noGrp="1"/>
          </p:cNvSpPr>
          <p:nvPr>
            <p:ph idx="1"/>
          </p:nvPr>
        </p:nvSpPr>
        <p:spPr/>
        <p:txBody>
          <a:bodyPr>
            <a:normAutofit/>
          </a:bodyPr>
          <a:lstStyle/>
          <a:p>
            <a:r>
              <a:rPr lang="en-US" dirty="0"/>
              <a:t>In CSS one can select elements for styling purposes based on </a:t>
            </a:r>
          </a:p>
          <a:p>
            <a:endParaRPr lang="en-US" dirty="0"/>
          </a:p>
          <a:p>
            <a:pPr lvl="1"/>
            <a:r>
              <a:rPr lang="en-US" dirty="0"/>
              <a:t>Type</a:t>
            </a:r>
          </a:p>
          <a:p>
            <a:pPr lvl="1"/>
            <a:r>
              <a:rPr lang="en-US" dirty="0"/>
              <a:t>ID</a:t>
            </a:r>
          </a:p>
          <a:p>
            <a:pPr lvl="1"/>
            <a:r>
              <a:rPr lang="en-US" dirty="0"/>
              <a:t>Class</a:t>
            </a:r>
          </a:p>
          <a:p>
            <a:pPr lvl="1"/>
            <a:r>
              <a:rPr lang="en-US" dirty="0"/>
              <a:t>Attribute</a:t>
            </a:r>
          </a:p>
        </p:txBody>
      </p:sp>
      <p:sp>
        <p:nvSpPr>
          <p:cNvPr id="4" name="Slide Number Placeholder 3">
            <a:extLst>
              <a:ext uri="{FF2B5EF4-FFF2-40B4-BE49-F238E27FC236}">
                <a16:creationId xmlns:a16="http://schemas.microsoft.com/office/drawing/2014/main" id="{23B6C7DB-9A9A-407F-B65E-EAC3FD31062F}"/>
              </a:ext>
            </a:extLst>
          </p:cNvPr>
          <p:cNvSpPr>
            <a:spLocks noGrp="1"/>
          </p:cNvSpPr>
          <p:nvPr>
            <p:ph type="sldNum" sz="quarter" idx="12"/>
          </p:nvPr>
        </p:nvSpPr>
        <p:spPr/>
        <p:txBody>
          <a:bodyPr/>
          <a:lstStyle/>
          <a:p>
            <a:fld id="{4F5037F2-DC85-406A-A4EA-1E681A25B4F8}" type="slidenum">
              <a:rPr lang="en-US" smtClean="0"/>
              <a:t>17</a:t>
            </a:fld>
            <a:endParaRPr lang="en-US" dirty="0"/>
          </a:p>
        </p:txBody>
      </p:sp>
      <p:sp>
        <p:nvSpPr>
          <p:cNvPr id="5" name="Date Placeholder 4">
            <a:extLst>
              <a:ext uri="{FF2B5EF4-FFF2-40B4-BE49-F238E27FC236}">
                <a16:creationId xmlns:a16="http://schemas.microsoft.com/office/drawing/2014/main" id="{C6B35B5F-23B0-4231-90A4-93D51EE21288}"/>
              </a:ext>
            </a:extLst>
          </p:cNvPr>
          <p:cNvSpPr>
            <a:spLocks noGrp="1"/>
          </p:cNvSpPr>
          <p:nvPr>
            <p:ph type="dt" sz="half" idx="10"/>
          </p:nvPr>
        </p:nvSpPr>
        <p:spPr/>
        <p:txBody>
          <a:bodyPr/>
          <a:lstStyle/>
          <a:p>
            <a:fld id="{E0F2BBFB-5ADD-4EBA-963D-F32D35AB07D3}" type="datetime1">
              <a:rPr lang="en-US" smtClean="0"/>
              <a:t>3/9/2023</a:t>
            </a:fld>
            <a:endParaRPr lang="en-US" dirty="0"/>
          </a:p>
        </p:txBody>
      </p:sp>
    </p:spTree>
    <p:extLst>
      <p:ext uri="{BB962C8B-B14F-4D97-AF65-F5344CB8AC3E}">
        <p14:creationId xmlns:p14="http://schemas.microsoft.com/office/powerpoint/2010/main" val="2641639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53BE9-9B4B-4F93-ADF8-BF5269EE05EF}"/>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8C3110E3-F250-4243-BB74-D7C31112A3EB}"/>
              </a:ext>
            </a:extLst>
          </p:cNvPr>
          <p:cNvSpPr>
            <a:spLocks noGrp="1"/>
          </p:cNvSpPr>
          <p:nvPr>
            <p:ph idx="1"/>
          </p:nvPr>
        </p:nvSpPr>
        <p:spPr/>
        <p:txBody>
          <a:bodyPr>
            <a:normAutofit/>
          </a:bodyPr>
          <a:lstStyle/>
          <a:p>
            <a:r>
              <a:rPr lang="en-US" dirty="0"/>
              <a:t>CSS selectors can be divided into different categories</a:t>
            </a:r>
          </a:p>
          <a:p>
            <a:pPr lvl="1"/>
            <a:r>
              <a:rPr lang="en-US" dirty="0"/>
              <a:t>Simple selectors</a:t>
            </a:r>
          </a:p>
          <a:p>
            <a:pPr lvl="1"/>
            <a:r>
              <a:rPr lang="en-US" dirty="0"/>
              <a:t>Grouping Selector</a:t>
            </a:r>
          </a:p>
          <a:p>
            <a:pPr lvl="1"/>
            <a:r>
              <a:rPr lang="en-US" dirty="0"/>
              <a:t>Universal Selector</a:t>
            </a:r>
          </a:p>
          <a:p>
            <a:pPr lvl="1"/>
            <a:r>
              <a:rPr lang="en-US" dirty="0"/>
              <a:t>Combinator selectors / </a:t>
            </a:r>
            <a:r>
              <a:rPr lang="en-US" dirty="0">
                <a:solidFill>
                  <a:srgbClr val="FF0000"/>
                </a:solidFill>
              </a:rPr>
              <a:t>Relational Selector</a:t>
            </a:r>
          </a:p>
          <a:p>
            <a:pPr lvl="1"/>
            <a:r>
              <a:rPr lang="en-US" dirty="0"/>
              <a:t>Pseudo-class selectors </a:t>
            </a:r>
          </a:p>
          <a:p>
            <a:pPr lvl="1"/>
            <a:r>
              <a:rPr lang="en-US" i="1" dirty="0"/>
              <a:t>Pseudo-elements selectors </a:t>
            </a:r>
          </a:p>
          <a:p>
            <a:pPr lvl="1"/>
            <a:r>
              <a:rPr lang="en-US" i="1" dirty="0"/>
              <a:t>Attribute selectors </a:t>
            </a:r>
          </a:p>
        </p:txBody>
      </p:sp>
      <p:sp>
        <p:nvSpPr>
          <p:cNvPr id="4" name="Slide Number Placeholder 3">
            <a:extLst>
              <a:ext uri="{FF2B5EF4-FFF2-40B4-BE49-F238E27FC236}">
                <a16:creationId xmlns:a16="http://schemas.microsoft.com/office/drawing/2014/main" id="{23B6C7DB-9A9A-407F-B65E-EAC3FD31062F}"/>
              </a:ext>
            </a:extLst>
          </p:cNvPr>
          <p:cNvSpPr>
            <a:spLocks noGrp="1"/>
          </p:cNvSpPr>
          <p:nvPr>
            <p:ph type="sldNum" sz="quarter" idx="12"/>
          </p:nvPr>
        </p:nvSpPr>
        <p:spPr/>
        <p:txBody>
          <a:bodyPr/>
          <a:lstStyle/>
          <a:p>
            <a:fld id="{4F5037F2-DC85-406A-A4EA-1E681A25B4F8}" type="slidenum">
              <a:rPr lang="en-US" smtClean="0"/>
              <a:t>18</a:t>
            </a:fld>
            <a:endParaRPr lang="en-US" dirty="0"/>
          </a:p>
        </p:txBody>
      </p:sp>
      <p:sp>
        <p:nvSpPr>
          <p:cNvPr id="5" name="Date Placeholder 4">
            <a:extLst>
              <a:ext uri="{FF2B5EF4-FFF2-40B4-BE49-F238E27FC236}">
                <a16:creationId xmlns:a16="http://schemas.microsoft.com/office/drawing/2014/main" id="{C6B35B5F-23B0-4231-90A4-93D51EE21288}"/>
              </a:ext>
            </a:extLst>
          </p:cNvPr>
          <p:cNvSpPr>
            <a:spLocks noGrp="1"/>
          </p:cNvSpPr>
          <p:nvPr>
            <p:ph type="dt" sz="half" idx="10"/>
          </p:nvPr>
        </p:nvSpPr>
        <p:spPr/>
        <p:txBody>
          <a:bodyPr/>
          <a:lstStyle/>
          <a:p>
            <a:fld id="{E0F2BBFB-5ADD-4EBA-963D-F32D35AB07D3}" type="datetime1">
              <a:rPr lang="en-US" smtClean="0"/>
              <a:t>3/9/2023</a:t>
            </a:fld>
            <a:endParaRPr lang="en-US" dirty="0"/>
          </a:p>
        </p:txBody>
      </p:sp>
    </p:spTree>
    <p:extLst>
      <p:ext uri="{BB962C8B-B14F-4D97-AF65-F5344CB8AC3E}">
        <p14:creationId xmlns:p14="http://schemas.microsoft.com/office/powerpoint/2010/main" val="3451555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69144-20A0-4A8E-80A4-53A4A9180592}"/>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35EF2373-A98C-474F-A483-1288AC2CB706}"/>
              </a:ext>
            </a:extLst>
          </p:cNvPr>
          <p:cNvSpPr>
            <a:spLocks noGrp="1"/>
          </p:cNvSpPr>
          <p:nvPr>
            <p:ph idx="1"/>
          </p:nvPr>
        </p:nvSpPr>
        <p:spPr/>
        <p:txBody>
          <a:bodyPr/>
          <a:lstStyle/>
          <a:p>
            <a:r>
              <a:rPr lang="en-US" dirty="0"/>
              <a:t>Simple selectors (select elements based on name, id, class)</a:t>
            </a:r>
          </a:p>
          <a:p>
            <a:pPr lvl="1"/>
            <a:r>
              <a:rPr lang="en-US" dirty="0"/>
              <a:t>In following, element is selected based on name</a:t>
            </a:r>
          </a:p>
          <a:p>
            <a:pPr lvl="1"/>
            <a:endParaRPr lang="en-US" dirty="0"/>
          </a:p>
        </p:txBody>
      </p:sp>
      <p:sp>
        <p:nvSpPr>
          <p:cNvPr id="4" name="Slide Number Placeholder 3">
            <a:extLst>
              <a:ext uri="{FF2B5EF4-FFF2-40B4-BE49-F238E27FC236}">
                <a16:creationId xmlns:a16="http://schemas.microsoft.com/office/drawing/2014/main" id="{E759E1A3-6DAF-402E-AFD8-1B6E5A5C3904}"/>
              </a:ext>
            </a:extLst>
          </p:cNvPr>
          <p:cNvSpPr>
            <a:spLocks noGrp="1"/>
          </p:cNvSpPr>
          <p:nvPr>
            <p:ph type="sldNum" sz="quarter" idx="12"/>
          </p:nvPr>
        </p:nvSpPr>
        <p:spPr/>
        <p:txBody>
          <a:bodyPr/>
          <a:lstStyle/>
          <a:p>
            <a:fld id="{4F5037F2-DC85-406A-A4EA-1E681A25B4F8}" type="slidenum">
              <a:rPr lang="en-US" smtClean="0"/>
              <a:t>19</a:t>
            </a:fld>
            <a:endParaRPr lang="en-US" dirty="0"/>
          </a:p>
        </p:txBody>
      </p:sp>
      <p:sp>
        <p:nvSpPr>
          <p:cNvPr id="5" name="Date Placeholder 4">
            <a:extLst>
              <a:ext uri="{FF2B5EF4-FFF2-40B4-BE49-F238E27FC236}">
                <a16:creationId xmlns:a16="http://schemas.microsoft.com/office/drawing/2014/main" id="{17D92E22-B1ED-4F4A-A400-C6966E26C8F2}"/>
              </a:ext>
            </a:extLst>
          </p:cNvPr>
          <p:cNvSpPr>
            <a:spLocks noGrp="1"/>
          </p:cNvSpPr>
          <p:nvPr>
            <p:ph type="dt" sz="half" idx="10"/>
          </p:nvPr>
        </p:nvSpPr>
        <p:spPr/>
        <p:txBody>
          <a:bodyPr/>
          <a:lstStyle/>
          <a:p>
            <a:fld id="{C671CDD0-B8C2-4CFC-9115-3CF7F5FF8E58}" type="datetime1">
              <a:rPr lang="en-US" smtClean="0"/>
              <a:t>3/9/2023</a:t>
            </a:fld>
            <a:endParaRPr lang="en-US" dirty="0"/>
          </a:p>
        </p:txBody>
      </p:sp>
      <p:pic>
        <p:nvPicPr>
          <p:cNvPr id="6" name="Picture 5">
            <a:extLst>
              <a:ext uri="{FF2B5EF4-FFF2-40B4-BE49-F238E27FC236}">
                <a16:creationId xmlns:a16="http://schemas.microsoft.com/office/drawing/2014/main" id="{BB031391-8C64-4132-9361-508D10A32C01}"/>
              </a:ext>
            </a:extLst>
          </p:cNvPr>
          <p:cNvPicPr>
            <a:picLocks noChangeAspect="1"/>
          </p:cNvPicPr>
          <p:nvPr/>
        </p:nvPicPr>
        <p:blipFill>
          <a:blip r:embed="rId2"/>
          <a:stretch>
            <a:fillRect/>
          </a:stretch>
        </p:blipFill>
        <p:spPr>
          <a:xfrm>
            <a:off x="1246312" y="2960139"/>
            <a:ext cx="3840609" cy="3409950"/>
          </a:xfrm>
          <a:prstGeom prst="rect">
            <a:avLst/>
          </a:prstGeom>
        </p:spPr>
      </p:pic>
      <p:pic>
        <p:nvPicPr>
          <p:cNvPr id="7" name="Picture 6">
            <a:extLst>
              <a:ext uri="{FF2B5EF4-FFF2-40B4-BE49-F238E27FC236}">
                <a16:creationId xmlns:a16="http://schemas.microsoft.com/office/drawing/2014/main" id="{50A54685-7C91-4ABB-85C5-5B208ABF938B}"/>
              </a:ext>
            </a:extLst>
          </p:cNvPr>
          <p:cNvPicPr>
            <a:picLocks noChangeAspect="1"/>
          </p:cNvPicPr>
          <p:nvPr/>
        </p:nvPicPr>
        <p:blipFill>
          <a:blip r:embed="rId3"/>
          <a:stretch>
            <a:fillRect/>
          </a:stretch>
        </p:blipFill>
        <p:spPr>
          <a:xfrm>
            <a:off x="5557627" y="4278204"/>
            <a:ext cx="2809875" cy="1409700"/>
          </a:xfrm>
          <a:prstGeom prst="rect">
            <a:avLst/>
          </a:prstGeom>
        </p:spPr>
      </p:pic>
    </p:spTree>
    <p:extLst>
      <p:ext uri="{BB962C8B-B14F-4D97-AF65-F5344CB8AC3E}">
        <p14:creationId xmlns:p14="http://schemas.microsoft.com/office/powerpoint/2010/main" val="45003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CSS?</a:t>
            </a:r>
          </a:p>
        </p:txBody>
      </p:sp>
      <p:sp>
        <p:nvSpPr>
          <p:cNvPr id="3" name="Content Placeholder 2"/>
          <p:cNvSpPr>
            <a:spLocks noGrp="1"/>
          </p:cNvSpPr>
          <p:nvPr>
            <p:ph sz="quarter" idx="1"/>
          </p:nvPr>
        </p:nvSpPr>
        <p:spPr/>
        <p:txBody>
          <a:bodyPr>
            <a:normAutofit/>
          </a:bodyPr>
          <a:lstStyle/>
          <a:p>
            <a:pPr>
              <a:spcBef>
                <a:spcPts val="600"/>
              </a:spcBef>
              <a:spcAft>
                <a:spcPts val="600"/>
              </a:spcAft>
            </a:pPr>
            <a:r>
              <a:rPr lang="en-US" sz="2800" b="1" dirty="0"/>
              <a:t>Remember: </a:t>
            </a:r>
            <a:r>
              <a:rPr lang="en-US" sz="2800" dirty="0"/>
              <a:t>We use </a:t>
            </a:r>
            <a:r>
              <a:rPr lang="en-US" sz="2800" b="1" dirty="0"/>
              <a:t>HTML </a:t>
            </a:r>
            <a:r>
              <a:rPr lang="en-US" sz="2800" dirty="0"/>
              <a:t>to only describe structure and content of a page</a:t>
            </a:r>
          </a:p>
          <a:p>
            <a:pPr lvl="1">
              <a:spcBef>
                <a:spcPts val="600"/>
              </a:spcBef>
              <a:spcAft>
                <a:spcPts val="600"/>
              </a:spcAft>
            </a:pPr>
            <a:r>
              <a:rPr lang="en-US" sz="2400" dirty="0"/>
              <a:t>&lt;h1&gt;This is heading contents&lt;/h1&gt;</a:t>
            </a:r>
          </a:p>
          <a:p>
            <a:pPr>
              <a:spcBef>
                <a:spcPts val="600"/>
              </a:spcBef>
              <a:spcAft>
                <a:spcPts val="600"/>
              </a:spcAft>
            </a:pPr>
            <a:r>
              <a:rPr lang="en-US" sz="2800" dirty="0"/>
              <a:t>CSS (Cascading Style Sheets) allows us to apply formatting and styling to the HTML Elements/Tags.</a:t>
            </a:r>
          </a:p>
          <a:p>
            <a:pPr>
              <a:spcBef>
                <a:spcPts val="600"/>
              </a:spcBef>
              <a:spcAft>
                <a:spcPts val="600"/>
              </a:spcAft>
            </a:pPr>
            <a:r>
              <a:rPr lang="en-US" sz="2800" dirty="0"/>
              <a:t>CSS can control many elements of our web elements: </a:t>
            </a:r>
          </a:p>
          <a:p>
            <a:pPr lvl="1">
              <a:spcBef>
                <a:spcPts val="600"/>
              </a:spcBef>
              <a:spcAft>
                <a:spcPts val="600"/>
              </a:spcAft>
            </a:pPr>
            <a:r>
              <a:rPr lang="en-US" sz="2400" dirty="0"/>
              <a:t>colors, fonts, alignment, borders, backgrounds, spacing, margins, and much more.</a:t>
            </a:r>
          </a:p>
          <a:p>
            <a:pPr>
              <a:spcBef>
                <a:spcPts val="600"/>
              </a:spcBef>
              <a:spcAft>
                <a:spcPts val="600"/>
              </a:spcAft>
            </a:pPr>
            <a:r>
              <a:rPr lang="en-US" sz="2800" dirty="0"/>
              <a:t>CSS is a style sheet language used to describe the presentation of a document.</a:t>
            </a:r>
          </a:p>
          <a:p>
            <a:endParaRPr lang="en-US" sz="2800" dirty="0"/>
          </a:p>
        </p:txBody>
      </p:sp>
    </p:spTree>
    <p:extLst>
      <p:ext uri="{BB962C8B-B14F-4D97-AF65-F5344CB8AC3E}">
        <p14:creationId xmlns:p14="http://schemas.microsoft.com/office/powerpoint/2010/main" val="209650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69144-20A0-4A8E-80A4-53A4A9180592}"/>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35EF2373-A98C-474F-A483-1288AC2CB706}"/>
              </a:ext>
            </a:extLst>
          </p:cNvPr>
          <p:cNvSpPr>
            <a:spLocks noGrp="1"/>
          </p:cNvSpPr>
          <p:nvPr>
            <p:ph idx="1"/>
          </p:nvPr>
        </p:nvSpPr>
        <p:spPr/>
        <p:txBody>
          <a:bodyPr/>
          <a:lstStyle/>
          <a:p>
            <a:r>
              <a:rPr lang="en-US" dirty="0"/>
              <a:t>Simple selectors (select elements based on name, id, class)</a:t>
            </a:r>
          </a:p>
          <a:p>
            <a:pPr lvl="1"/>
            <a:r>
              <a:rPr lang="en-US" dirty="0"/>
              <a:t>In following, element is selected based on Id</a:t>
            </a:r>
          </a:p>
          <a:p>
            <a:pPr lvl="1"/>
            <a:endParaRPr lang="en-US" dirty="0"/>
          </a:p>
        </p:txBody>
      </p:sp>
      <p:sp>
        <p:nvSpPr>
          <p:cNvPr id="4" name="Slide Number Placeholder 3">
            <a:extLst>
              <a:ext uri="{FF2B5EF4-FFF2-40B4-BE49-F238E27FC236}">
                <a16:creationId xmlns:a16="http://schemas.microsoft.com/office/drawing/2014/main" id="{E759E1A3-6DAF-402E-AFD8-1B6E5A5C3904}"/>
              </a:ext>
            </a:extLst>
          </p:cNvPr>
          <p:cNvSpPr>
            <a:spLocks noGrp="1"/>
          </p:cNvSpPr>
          <p:nvPr>
            <p:ph type="sldNum" sz="quarter" idx="12"/>
          </p:nvPr>
        </p:nvSpPr>
        <p:spPr/>
        <p:txBody>
          <a:bodyPr/>
          <a:lstStyle/>
          <a:p>
            <a:fld id="{4F5037F2-DC85-406A-A4EA-1E681A25B4F8}" type="slidenum">
              <a:rPr lang="en-US" smtClean="0"/>
              <a:t>20</a:t>
            </a:fld>
            <a:endParaRPr lang="en-US" dirty="0"/>
          </a:p>
        </p:txBody>
      </p:sp>
      <p:sp>
        <p:nvSpPr>
          <p:cNvPr id="5" name="Date Placeholder 4">
            <a:extLst>
              <a:ext uri="{FF2B5EF4-FFF2-40B4-BE49-F238E27FC236}">
                <a16:creationId xmlns:a16="http://schemas.microsoft.com/office/drawing/2014/main" id="{17D92E22-B1ED-4F4A-A400-C6966E26C8F2}"/>
              </a:ext>
            </a:extLst>
          </p:cNvPr>
          <p:cNvSpPr>
            <a:spLocks noGrp="1"/>
          </p:cNvSpPr>
          <p:nvPr>
            <p:ph type="dt" sz="half" idx="10"/>
          </p:nvPr>
        </p:nvSpPr>
        <p:spPr/>
        <p:txBody>
          <a:bodyPr/>
          <a:lstStyle/>
          <a:p>
            <a:fld id="{C671CDD0-B8C2-4CFC-9115-3CF7F5FF8E58}" type="datetime1">
              <a:rPr lang="en-US" smtClean="0"/>
              <a:t>3/9/2023</a:t>
            </a:fld>
            <a:endParaRPr lang="en-US" dirty="0"/>
          </a:p>
        </p:txBody>
      </p:sp>
      <p:pic>
        <p:nvPicPr>
          <p:cNvPr id="7" name="Picture 6">
            <a:extLst>
              <a:ext uri="{FF2B5EF4-FFF2-40B4-BE49-F238E27FC236}">
                <a16:creationId xmlns:a16="http://schemas.microsoft.com/office/drawing/2014/main" id="{FDDE045D-95E9-4311-BACB-4D82D70AFECD}"/>
              </a:ext>
            </a:extLst>
          </p:cNvPr>
          <p:cNvPicPr>
            <a:picLocks noChangeAspect="1"/>
          </p:cNvPicPr>
          <p:nvPr/>
        </p:nvPicPr>
        <p:blipFill>
          <a:blip r:embed="rId2"/>
          <a:stretch>
            <a:fillRect/>
          </a:stretch>
        </p:blipFill>
        <p:spPr>
          <a:xfrm>
            <a:off x="3810000" y="5818785"/>
            <a:ext cx="5334000" cy="1028700"/>
          </a:xfrm>
          <a:prstGeom prst="rect">
            <a:avLst/>
          </a:prstGeom>
        </p:spPr>
      </p:pic>
      <p:pic>
        <p:nvPicPr>
          <p:cNvPr id="10" name="Picture 9">
            <a:extLst>
              <a:ext uri="{FF2B5EF4-FFF2-40B4-BE49-F238E27FC236}">
                <a16:creationId xmlns:a16="http://schemas.microsoft.com/office/drawing/2014/main" id="{A175919B-EA0E-4A9C-8D53-B95C2AF2E7E6}"/>
              </a:ext>
            </a:extLst>
          </p:cNvPr>
          <p:cNvPicPr>
            <a:picLocks noChangeAspect="1"/>
          </p:cNvPicPr>
          <p:nvPr/>
        </p:nvPicPr>
        <p:blipFill>
          <a:blip r:embed="rId3"/>
          <a:stretch>
            <a:fillRect/>
          </a:stretch>
        </p:blipFill>
        <p:spPr>
          <a:xfrm>
            <a:off x="305792" y="2853849"/>
            <a:ext cx="5124450" cy="3448050"/>
          </a:xfrm>
          <a:prstGeom prst="rect">
            <a:avLst/>
          </a:prstGeom>
        </p:spPr>
      </p:pic>
    </p:spTree>
    <p:extLst>
      <p:ext uri="{BB962C8B-B14F-4D97-AF65-F5344CB8AC3E}">
        <p14:creationId xmlns:p14="http://schemas.microsoft.com/office/powerpoint/2010/main" val="1000520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11ADCF-894D-43D7-846E-E0218ACBA9C0}"/>
              </a:ext>
            </a:extLst>
          </p:cNvPr>
          <p:cNvPicPr>
            <a:picLocks noChangeAspect="1"/>
          </p:cNvPicPr>
          <p:nvPr/>
        </p:nvPicPr>
        <p:blipFill>
          <a:blip r:embed="rId2"/>
          <a:stretch>
            <a:fillRect/>
          </a:stretch>
        </p:blipFill>
        <p:spPr>
          <a:xfrm>
            <a:off x="305792" y="2708920"/>
            <a:ext cx="5810250" cy="3352800"/>
          </a:xfrm>
          <a:prstGeom prst="rect">
            <a:avLst/>
          </a:prstGeom>
        </p:spPr>
      </p:pic>
      <p:sp>
        <p:nvSpPr>
          <p:cNvPr id="2" name="Title 1">
            <a:extLst>
              <a:ext uri="{FF2B5EF4-FFF2-40B4-BE49-F238E27FC236}">
                <a16:creationId xmlns:a16="http://schemas.microsoft.com/office/drawing/2014/main" id="{EAF69144-20A0-4A8E-80A4-53A4A9180592}"/>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35EF2373-A98C-474F-A483-1288AC2CB706}"/>
              </a:ext>
            </a:extLst>
          </p:cNvPr>
          <p:cNvSpPr>
            <a:spLocks noGrp="1"/>
          </p:cNvSpPr>
          <p:nvPr>
            <p:ph idx="1"/>
          </p:nvPr>
        </p:nvSpPr>
        <p:spPr/>
        <p:txBody>
          <a:bodyPr/>
          <a:lstStyle/>
          <a:p>
            <a:r>
              <a:rPr lang="en-US" dirty="0"/>
              <a:t>Simple selectors (select elements based on name, id, class)</a:t>
            </a:r>
          </a:p>
          <a:p>
            <a:pPr lvl="1"/>
            <a:r>
              <a:rPr lang="en-US" dirty="0"/>
              <a:t>In following, element is selected based on class</a:t>
            </a:r>
          </a:p>
          <a:p>
            <a:pPr lvl="1"/>
            <a:endParaRPr lang="en-US" dirty="0"/>
          </a:p>
        </p:txBody>
      </p:sp>
      <p:sp>
        <p:nvSpPr>
          <p:cNvPr id="4" name="Slide Number Placeholder 3">
            <a:extLst>
              <a:ext uri="{FF2B5EF4-FFF2-40B4-BE49-F238E27FC236}">
                <a16:creationId xmlns:a16="http://schemas.microsoft.com/office/drawing/2014/main" id="{E759E1A3-6DAF-402E-AFD8-1B6E5A5C3904}"/>
              </a:ext>
            </a:extLst>
          </p:cNvPr>
          <p:cNvSpPr>
            <a:spLocks noGrp="1"/>
          </p:cNvSpPr>
          <p:nvPr>
            <p:ph type="sldNum" sz="quarter" idx="12"/>
          </p:nvPr>
        </p:nvSpPr>
        <p:spPr/>
        <p:txBody>
          <a:bodyPr/>
          <a:lstStyle/>
          <a:p>
            <a:fld id="{4F5037F2-DC85-406A-A4EA-1E681A25B4F8}" type="slidenum">
              <a:rPr lang="en-US" smtClean="0"/>
              <a:t>21</a:t>
            </a:fld>
            <a:endParaRPr lang="en-US" dirty="0"/>
          </a:p>
        </p:txBody>
      </p:sp>
      <p:sp>
        <p:nvSpPr>
          <p:cNvPr id="5" name="Date Placeholder 4">
            <a:extLst>
              <a:ext uri="{FF2B5EF4-FFF2-40B4-BE49-F238E27FC236}">
                <a16:creationId xmlns:a16="http://schemas.microsoft.com/office/drawing/2014/main" id="{17D92E22-B1ED-4F4A-A400-C6966E26C8F2}"/>
              </a:ext>
            </a:extLst>
          </p:cNvPr>
          <p:cNvSpPr>
            <a:spLocks noGrp="1"/>
          </p:cNvSpPr>
          <p:nvPr>
            <p:ph type="dt" sz="half" idx="10"/>
          </p:nvPr>
        </p:nvSpPr>
        <p:spPr/>
        <p:txBody>
          <a:bodyPr/>
          <a:lstStyle/>
          <a:p>
            <a:fld id="{C671CDD0-B8C2-4CFC-9115-3CF7F5FF8E58}" type="datetime1">
              <a:rPr lang="en-US" smtClean="0"/>
              <a:t>3/9/2023</a:t>
            </a:fld>
            <a:endParaRPr lang="en-US" dirty="0"/>
          </a:p>
        </p:txBody>
      </p:sp>
      <p:pic>
        <p:nvPicPr>
          <p:cNvPr id="9" name="Picture 8">
            <a:extLst>
              <a:ext uri="{FF2B5EF4-FFF2-40B4-BE49-F238E27FC236}">
                <a16:creationId xmlns:a16="http://schemas.microsoft.com/office/drawing/2014/main" id="{B22CAC14-5B87-4E03-912D-7DDCBB1F0C9A}"/>
              </a:ext>
            </a:extLst>
          </p:cNvPr>
          <p:cNvPicPr>
            <a:picLocks noChangeAspect="1"/>
          </p:cNvPicPr>
          <p:nvPr/>
        </p:nvPicPr>
        <p:blipFill>
          <a:blip r:embed="rId3"/>
          <a:stretch>
            <a:fillRect/>
          </a:stretch>
        </p:blipFill>
        <p:spPr>
          <a:xfrm>
            <a:off x="2864125" y="3429000"/>
            <a:ext cx="5924550" cy="1228725"/>
          </a:xfrm>
          <a:prstGeom prst="rect">
            <a:avLst/>
          </a:prstGeom>
        </p:spPr>
      </p:pic>
    </p:spTree>
    <p:extLst>
      <p:ext uri="{BB962C8B-B14F-4D97-AF65-F5344CB8AC3E}">
        <p14:creationId xmlns:p14="http://schemas.microsoft.com/office/powerpoint/2010/main" val="9712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69144-20A0-4A8E-80A4-53A4A9180592}"/>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35EF2373-A98C-474F-A483-1288AC2CB706}"/>
              </a:ext>
            </a:extLst>
          </p:cNvPr>
          <p:cNvSpPr>
            <a:spLocks noGrp="1"/>
          </p:cNvSpPr>
          <p:nvPr>
            <p:ph idx="1"/>
          </p:nvPr>
        </p:nvSpPr>
        <p:spPr/>
        <p:txBody>
          <a:bodyPr>
            <a:normAutofit/>
          </a:bodyPr>
          <a:lstStyle/>
          <a:p>
            <a:r>
              <a:rPr lang="en-US" sz="2800" dirty="0"/>
              <a:t>Simple selectors (select elements based on name, id, class)</a:t>
            </a:r>
          </a:p>
          <a:p>
            <a:pPr lvl="1"/>
            <a:r>
              <a:rPr lang="en-US" sz="2400" dirty="0"/>
              <a:t>In following, element is selected based on specific class</a:t>
            </a:r>
          </a:p>
          <a:p>
            <a:pPr lvl="1"/>
            <a:endParaRPr lang="en-US" sz="2400" dirty="0"/>
          </a:p>
        </p:txBody>
      </p:sp>
      <p:sp>
        <p:nvSpPr>
          <p:cNvPr id="4" name="Slide Number Placeholder 3">
            <a:extLst>
              <a:ext uri="{FF2B5EF4-FFF2-40B4-BE49-F238E27FC236}">
                <a16:creationId xmlns:a16="http://schemas.microsoft.com/office/drawing/2014/main" id="{E759E1A3-6DAF-402E-AFD8-1B6E5A5C3904}"/>
              </a:ext>
            </a:extLst>
          </p:cNvPr>
          <p:cNvSpPr>
            <a:spLocks noGrp="1"/>
          </p:cNvSpPr>
          <p:nvPr>
            <p:ph type="sldNum" sz="quarter" idx="12"/>
          </p:nvPr>
        </p:nvSpPr>
        <p:spPr/>
        <p:txBody>
          <a:bodyPr/>
          <a:lstStyle/>
          <a:p>
            <a:fld id="{4F5037F2-DC85-406A-A4EA-1E681A25B4F8}" type="slidenum">
              <a:rPr lang="en-US" smtClean="0"/>
              <a:t>22</a:t>
            </a:fld>
            <a:endParaRPr lang="en-US" dirty="0"/>
          </a:p>
        </p:txBody>
      </p:sp>
      <p:sp>
        <p:nvSpPr>
          <p:cNvPr id="5" name="Date Placeholder 4">
            <a:extLst>
              <a:ext uri="{FF2B5EF4-FFF2-40B4-BE49-F238E27FC236}">
                <a16:creationId xmlns:a16="http://schemas.microsoft.com/office/drawing/2014/main" id="{17D92E22-B1ED-4F4A-A400-C6966E26C8F2}"/>
              </a:ext>
            </a:extLst>
          </p:cNvPr>
          <p:cNvSpPr>
            <a:spLocks noGrp="1"/>
          </p:cNvSpPr>
          <p:nvPr>
            <p:ph type="dt" sz="half" idx="10"/>
          </p:nvPr>
        </p:nvSpPr>
        <p:spPr/>
        <p:txBody>
          <a:bodyPr/>
          <a:lstStyle/>
          <a:p>
            <a:fld id="{C671CDD0-B8C2-4CFC-9115-3CF7F5FF8E58}" type="datetime1">
              <a:rPr lang="en-US" smtClean="0"/>
              <a:t>3/9/2023</a:t>
            </a:fld>
            <a:endParaRPr lang="en-US" dirty="0"/>
          </a:p>
        </p:txBody>
      </p:sp>
      <p:pic>
        <p:nvPicPr>
          <p:cNvPr id="8" name="Picture 7">
            <a:extLst>
              <a:ext uri="{FF2B5EF4-FFF2-40B4-BE49-F238E27FC236}">
                <a16:creationId xmlns:a16="http://schemas.microsoft.com/office/drawing/2014/main" id="{7FD1CBA2-B33D-424E-B4B0-AA4E7393FBCF}"/>
              </a:ext>
            </a:extLst>
          </p:cNvPr>
          <p:cNvPicPr>
            <a:picLocks noChangeAspect="1"/>
          </p:cNvPicPr>
          <p:nvPr/>
        </p:nvPicPr>
        <p:blipFill>
          <a:blip r:embed="rId2"/>
          <a:stretch>
            <a:fillRect/>
          </a:stretch>
        </p:blipFill>
        <p:spPr>
          <a:xfrm>
            <a:off x="533903" y="2708920"/>
            <a:ext cx="7258050" cy="3371850"/>
          </a:xfrm>
          <a:prstGeom prst="rect">
            <a:avLst/>
          </a:prstGeom>
        </p:spPr>
      </p:pic>
      <p:pic>
        <p:nvPicPr>
          <p:cNvPr id="9" name="Picture 8">
            <a:extLst>
              <a:ext uri="{FF2B5EF4-FFF2-40B4-BE49-F238E27FC236}">
                <a16:creationId xmlns:a16="http://schemas.microsoft.com/office/drawing/2014/main" id="{35DDEAB2-2128-4901-A857-B5E0AEB31F46}"/>
              </a:ext>
            </a:extLst>
          </p:cNvPr>
          <p:cNvPicPr>
            <a:picLocks noChangeAspect="1"/>
          </p:cNvPicPr>
          <p:nvPr/>
        </p:nvPicPr>
        <p:blipFill>
          <a:blip r:embed="rId3"/>
          <a:stretch>
            <a:fillRect/>
          </a:stretch>
        </p:blipFill>
        <p:spPr>
          <a:xfrm>
            <a:off x="2497013" y="3078286"/>
            <a:ext cx="6467475" cy="1133475"/>
          </a:xfrm>
          <a:prstGeom prst="rect">
            <a:avLst/>
          </a:prstGeom>
        </p:spPr>
      </p:pic>
    </p:spTree>
    <p:extLst>
      <p:ext uri="{BB962C8B-B14F-4D97-AF65-F5344CB8AC3E}">
        <p14:creationId xmlns:p14="http://schemas.microsoft.com/office/powerpoint/2010/main" val="406700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82ECE-79AD-4B01-84B9-56CFF4C1FD42}"/>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AC527861-9BB7-43EC-B8CD-A33DD60425E4}"/>
              </a:ext>
            </a:extLst>
          </p:cNvPr>
          <p:cNvSpPr>
            <a:spLocks noGrp="1"/>
          </p:cNvSpPr>
          <p:nvPr>
            <p:ph idx="1"/>
          </p:nvPr>
        </p:nvSpPr>
        <p:spPr/>
        <p:txBody>
          <a:bodyPr/>
          <a:lstStyle/>
          <a:p>
            <a:r>
              <a:rPr lang="en-US" dirty="0"/>
              <a:t>Simple selectors (select elements based on name, id, class)</a:t>
            </a:r>
          </a:p>
          <a:p>
            <a:endParaRPr lang="en-US" dirty="0"/>
          </a:p>
        </p:txBody>
      </p:sp>
      <p:sp>
        <p:nvSpPr>
          <p:cNvPr id="4" name="Slide Number Placeholder 3">
            <a:extLst>
              <a:ext uri="{FF2B5EF4-FFF2-40B4-BE49-F238E27FC236}">
                <a16:creationId xmlns:a16="http://schemas.microsoft.com/office/drawing/2014/main" id="{40C3C400-60B8-4F9F-A2B3-64DC9D08CA9E}"/>
              </a:ext>
            </a:extLst>
          </p:cNvPr>
          <p:cNvSpPr>
            <a:spLocks noGrp="1"/>
          </p:cNvSpPr>
          <p:nvPr>
            <p:ph type="sldNum" sz="quarter" idx="12"/>
          </p:nvPr>
        </p:nvSpPr>
        <p:spPr/>
        <p:txBody>
          <a:bodyPr/>
          <a:lstStyle/>
          <a:p>
            <a:fld id="{4F5037F2-DC85-406A-A4EA-1E681A25B4F8}" type="slidenum">
              <a:rPr lang="en-US" smtClean="0"/>
              <a:t>23</a:t>
            </a:fld>
            <a:endParaRPr lang="en-US" dirty="0"/>
          </a:p>
        </p:txBody>
      </p:sp>
      <p:sp>
        <p:nvSpPr>
          <p:cNvPr id="5" name="Date Placeholder 4">
            <a:extLst>
              <a:ext uri="{FF2B5EF4-FFF2-40B4-BE49-F238E27FC236}">
                <a16:creationId xmlns:a16="http://schemas.microsoft.com/office/drawing/2014/main" id="{9D8DE984-66EB-468B-AEB8-CCA2EE5BAC9D}"/>
              </a:ext>
            </a:extLst>
          </p:cNvPr>
          <p:cNvSpPr>
            <a:spLocks noGrp="1"/>
          </p:cNvSpPr>
          <p:nvPr>
            <p:ph type="dt" sz="half" idx="10"/>
          </p:nvPr>
        </p:nvSpPr>
        <p:spPr/>
        <p:txBody>
          <a:bodyPr/>
          <a:lstStyle/>
          <a:p>
            <a:fld id="{CA068DEB-C334-4817-B8FA-1EC85C159F79}" type="datetime1">
              <a:rPr lang="en-US" smtClean="0"/>
              <a:t>3/9/2023</a:t>
            </a:fld>
            <a:endParaRPr lang="en-US" dirty="0"/>
          </a:p>
        </p:txBody>
      </p:sp>
      <p:pic>
        <p:nvPicPr>
          <p:cNvPr id="7" name="Picture 6">
            <a:extLst>
              <a:ext uri="{FF2B5EF4-FFF2-40B4-BE49-F238E27FC236}">
                <a16:creationId xmlns:a16="http://schemas.microsoft.com/office/drawing/2014/main" id="{23D5A520-378C-4126-A955-2F8879B6703F}"/>
              </a:ext>
            </a:extLst>
          </p:cNvPr>
          <p:cNvPicPr>
            <a:picLocks noChangeAspect="1"/>
          </p:cNvPicPr>
          <p:nvPr/>
        </p:nvPicPr>
        <p:blipFill>
          <a:blip r:embed="rId2"/>
          <a:stretch>
            <a:fillRect/>
          </a:stretch>
        </p:blipFill>
        <p:spPr>
          <a:xfrm>
            <a:off x="196439" y="2265505"/>
            <a:ext cx="5753100" cy="4619879"/>
          </a:xfrm>
          <a:prstGeom prst="rect">
            <a:avLst/>
          </a:prstGeom>
        </p:spPr>
      </p:pic>
      <p:pic>
        <p:nvPicPr>
          <p:cNvPr id="6" name="Picture 5">
            <a:extLst>
              <a:ext uri="{FF2B5EF4-FFF2-40B4-BE49-F238E27FC236}">
                <a16:creationId xmlns:a16="http://schemas.microsoft.com/office/drawing/2014/main" id="{06DE7711-9275-4BF9-B662-FDB070F5745B}"/>
              </a:ext>
            </a:extLst>
          </p:cNvPr>
          <p:cNvPicPr>
            <a:picLocks noChangeAspect="1"/>
          </p:cNvPicPr>
          <p:nvPr/>
        </p:nvPicPr>
        <p:blipFill>
          <a:blip r:embed="rId3"/>
          <a:stretch>
            <a:fillRect/>
          </a:stretch>
        </p:blipFill>
        <p:spPr>
          <a:xfrm>
            <a:off x="735738" y="3923109"/>
            <a:ext cx="8505825" cy="2962275"/>
          </a:xfrm>
          <a:prstGeom prst="rect">
            <a:avLst/>
          </a:prstGeom>
        </p:spPr>
      </p:pic>
    </p:spTree>
    <p:extLst>
      <p:ext uri="{BB962C8B-B14F-4D97-AF65-F5344CB8AC3E}">
        <p14:creationId xmlns:p14="http://schemas.microsoft.com/office/powerpoint/2010/main" val="72861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82ECE-79AD-4B01-84B9-56CFF4C1FD42}"/>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AC527861-9BB7-43EC-B8CD-A33DD60425E4}"/>
              </a:ext>
            </a:extLst>
          </p:cNvPr>
          <p:cNvSpPr>
            <a:spLocks noGrp="1"/>
          </p:cNvSpPr>
          <p:nvPr>
            <p:ph idx="1"/>
          </p:nvPr>
        </p:nvSpPr>
        <p:spPr/>
        <p:txBody>
          <a:bodyPr/>
          <a:lstStyle/>
          <a:p>
            <a:r>
              <a:rPr lang="en-US" dirty="0"/>
              <a:t>Difference between ID and CLASS</a:t>
            </a:r>
          </a:p>
          <a:p>
            <a:endParaRPr lang="en-US" dirty="0"/>
          </a:p>
          <a:p>
            <a:pPr marL="0" indent="0">
              <a:buNone/>
            </a:pPr>
            <a:r>
              <a:rPr lang="en-US" dirty="0"/>
              <a:t>	Can not have multiple elements with same </a:t>
            </a:r>
            <a:r>
              <a:rPr lang="en-US" b="1" i="1" u="sng" dirty="0"/>
              <a:t>id</a:t>
            </a:r>
            <a:r>
              <a:rPr lang="en-US" b="1" i="1" dirty="0"/>
              <a:t> 	</a:t>
            </a:r>
            <a:r>
              <a:rPr lang="en-US" dirty="0"/>
              <a:t>but</a:t>
            </a:r>
            <a:r>
              <a:rPr lang="en-US" b="1" dirty="0"/>
              <a:t> </a:t>
            </a:r>
            <a:r>
              <a:rPr lang="en-US" dirty="0"/>
              <a:t>can have multiple elements with same 	</a:t>
            </a:r>
            <a:r>
              <a:rPr lang="en-US" b="1" i="1" u="sng" dirty="0"/>
              <a:t>class.</a:t>
            </a:r>
          </a:p>
          <a:p>
            <a:pPr marL="0" indent="0">
              <a:buNone/>
            </a:pPr>
            <a:endParaRPr lang="en-US" b="1" i="1" u="sng" dirty="0"/>
          </a:p>
          <a:p>
            <a:pPr marL="0" indent="0">
              <a:buNone/>
            </a:pPr>
            <a:r>
              <a:rPr lang="en-US" i="1" dirty="0"/>
              <a:t>	</a:t>
            </a:r>
            <a:r>
              <a:rPr lang="en-US" b="1" i="1" u="sng" dirty="0">
                <a:solidFill>
                  <a:srgbClr val="FF0000"/>
                </a:solidFill>
              </a:rPr>
              <a:t>ID</a:t>
            </a:r>
            <a:r>
              <a:rPr lang="en-US" i="1" dirty="0">
                <a:solidFill>
                  <a:srgbClr val="FF0000"/>
                </a:solidFill>
              </a:rPr>
              <a:t> MUST BE UNIQUE</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40C3C400-60B8-4F9F-A2B3-64DC9D08CA9E}"/>
              </a:ext>
            </a:extLst>
          </p:cNvPr>
          <p:cNvSpPr>
            <a:spLocks noGrp="1"/>
          </p:cNvSpPr>
          <p:nvPr>
            <p:ph type="sldNum" sz="quarter" idx="12"/>
          </p:nvPr>
        </p:nvSpPr>
        <p:spPr/>
        <p:txBody>
          <a:bodyPr/>
          <a:lstStyle/>
          <a:p>
            <a:fld id="{4F5037F2-DC85-406A-A4EA-1E681A25B4F8}" type="slidenum">
              <a:rPr lang="en-US" smtClean="0"/>
              <a:t>24</a:t>
            </a:fld>
            <a:endParaRPr lang="en-US" dirty="0"/>
          </a:p>
        </p:txBody>
      </p:sp>
      <p:sp>
        <p:nvSpPr>
          <p:cNvPr id="5" name="Date Placeholder 4">
            <a:extLst>
              <a:ext uri="{FF2B5EF4-FFF2-40B4-BE49-F238E27FC236}">
                <a16:creationId xmlns:a16="http://schemas.microsoft.com/office/drawing/2014/main" id="{9D8DE984-66EB-468B-AEB8-CCA2EE5BAC9D}"/>
              </a:ext>
            </a:extLst>
          </p:cNvPr>
          <p:cNvSpPr>
            <a:spLocks noGrp="1"/>
          </p:cNvSpPr>
          <p:nvPr>
            <p:ph type="dt" sz="half" idx="10"/>
          </p:nvPr>
        </p:nvSpPr>
        <p:spPr/>
        <p:txBody>
          <a:bodyPr/>
          <a:lstStyle/>
          <a:p>
            <a:fld id="{CA068DEB-C334-4817-B8FA-1EC85C159F79}" type="datetime1">
              <a:rPr lang="en-US" smtClean="0"/>
              <a:t>3/9/2023</a:t>
            </a:fld>
            <a:endParaRPr lang="en-US" dirty="0"/>
          </a:p>
        </p:txBody>
      </p:sp>
    </p:spTree>
    <p:extLst>
      <p:ext uri="{BB962C8B-B14F-4D97-AF65-F5344CB8AC3E}">
        <p14:creationId xmlns:p14="http://schemas.microsoft.com/office/powerpoint/2010/main" val="337684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9559B-92AC-4D93-96C1-AC3E47BD937E}"/>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605CF26D-4CF8-4CB1-8B85-9FBE27951302}"/>
              </a:ext>
            </a:extLst>
          </p:cNvPr>
          <p:cNvSpPr>
            <a:spLocks noGrp="1"/>
          </p:cNvSpPr>
          <p:nvPr>
            <p:ph idx="1"/>
          </p:nvPr>
        </p:nvSpPr>
        <p:spPr/>
        <p:txBody>
          <a:bodyPr/>
          <a:lstStyle/>
          <a:p>
            <a:r>
              <a:rPr lang="en-US" dirty="0"/>
              <a:t>Universal selector</a:t>
            </a:r>
          </a:p>
          <a:p>
            <a:pPr lvl="1"/>
            <a:r>
              <a:rPr lang="en-US" dirty="0"/>
              <a:t>The universal selector (*) selects all HTML elements on the page.</a:t>
            </a:r>
          </a:p>
        </p:txBody>
      </p:sp>
      <p:sp>
        <p:nvSpPr>
          <p:cNvPr id="4" name="Slide Number Placeholder 3">
            <a:extLst>
              <a:ext uri="{FF2B5EF4-FFF2-40B4-BE49-F238E27FC236}">
                <a16:creationId xmlns:a16="http://schemas.microsoft.com/office/drawing/2014/main" id="{E01DFD34-1F1E-4573-AAEA-013F5C7D3A79}"/>
              </a:ext>
            </a:extLst>
          </p:cNvPr>
          <p:cNvSpPr>
            <a:spLocks noGrp="1"/>
          </p:cNvSpPr>
          <p:nvPr>
            <p:ph type="sldNum" sz="quarter" idx="12"/>
          </p:nvPr>
        </p:nvSpPr>
        <p:spPr/>
        <p:txBody>
          <a:bodyPr/>
          <a:lstStyle/>
          <a:p>
            <a:fld id="{4F5037F2-DC85-406A-A4EA-1E681A25B4F8}" type="slidenum">
              <a:rPr lang="en-US" smtClean="0"/>
              <a:t>25</a:t>
            </a:fld>
            <a:endParaRPr lang="en-US" dirty="0"/>
          </a:p>
        </p:txBody>
      </p:sp>
      <p:sp>
        <p:nvSpPr>
          <p:cNvPr id="5" name="Date Placeholder 4">
            <a:extLst>
              <a:ext uri="{FF2B5EF4-FFF2-40B4-BE49-F238E27FC236}">
                <a16:creationId xmlns:a16="http://schemas.microsoft.com/office/drawing/2014/main" id="{4D47FE71-E7A8-4EB7-B6D4-EDB4C80ED9F6}"/>
              </a:ext>
            </a:extLst>
          </p:cNvPr>
          <p:cNvSpPr>
            <a:spLocks noGrp="1"/>
          </p:cNvSpPr>
          <p:nvPr>
            <p:ph type="dt" sz="half" idx="10"/>
          </p:nvPr>
        </p:nvSpPr>
        <p:spPr/>
        <p:txBody>
          <a:bodyPr/>
          <a:lstStyle/>
          <a:p>
            <a:fld id="{56DBD158-8442-488A-AF4B-5AB97210F61F}" type="datetime1">
              <a:rPr lang="en-US" smtClean="0"/>
              <a:t>3/9/2023</a:t>
            </a:fld>
            <a:endParaRPr lang="en-US" dirty="0"/>
          </a:p>
        </p:txBody>
      </p:sp>
      <p:pic>
        <p:nvPicPr>
          <p:cNvPr id="6" name="Picture 5">
            <a:extLst>
              <a:ext uri="{FF2B5EF4-FFF2-40B4-BE49-F238E27FC236}">
                <a16:creationId xmlns:a16="http://schemas.microsoft.com/office/drawing/2014/main" id="{0DB08416-F8EE-4155-84DF-6BE6DEB2FCFC}"/>
              </a:ext>
            </a:extLst>
          </p:cNvPr>
          <p:cNvPicPr>
            <a:picLocks noChangeAspect="1"/>
          </p:cNvPicPr>
          <p:nvPr/>
        </p:nvPicPr>
        <p:blipFill>
          <a:blip r:embed="rId2"/>
          <a:stretch>
            <a:fillRect/>
          </a:stretch>
        </p:blipFill>
        <p:spPr>
          <a:xfrm>
            <a:off x="0" y="2659495"/>
            <a:ext cx="4644008" cy="4210050"/>
          </a:xfrm>
          <a:prstGeom prst="rect">
            <a:avLst/>
          </a:prstGeom>
        </p:spPr>
      </p:pic>
      <p:pic>
        <p:nvPicPr>
          <p:cNvPr id="7" name="Picture 6">
            <a:extLst>
              <a:ext uri="{FF2B5EF4-FFF2-40B4-BE49-F238E27FC236}">
                <a16:creationId xmlns:a16="http://schemas.microsoft.com/office/drawing/2014/main" id="{B913E0F2-195F-4B3C-A286-802165347285}"/>
              </a:ext>
            </a:extLst>
          </p:cNvPr>
          <p:cNvPicPr>
            <a:picLocks noChangeAspect="1"/>
          </p:cNvPicPr>
          <p:nvPr/>
        </p:nvPicPr>
        <p:blipFill>
          <a:blip r:embed="rId3"/>
          <a:stretch>
            <a:fillRect/>
          </a:stretch>
        </p:blipFill>
        <p:spPr>
          <a:xfrm>
            <a:off x="4518631" y="2996952"/>
            <a:ext cx="4143375" cy="2133600"/>
          </a:xfrm>
          <a:prstGeom prst="rect">
            <a:avLst/>
          </a:prstGeom>
        </p:spPr>
      </p:pic>
    </p:spTree>
    <p:extLst>
      <p:ext uri="{BB962C8B-B14F-4D97-AF65-F5344CB8AC3E}">
        <p14:creationId xmlns:p14="http://schemas.microsoft.com/office/powerpoint/2010/main" val="171520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0A593-D97F-4CA2-83B4-36F2123AB06B}"/>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5A35F728-CB2E-4B2A-A3CD-1578F45AA82B}"/>
              </a:ext>
            </a:extLst>
          </p:cNvPr>
          <p:cNvSpPr>
            <a:spLocks noGrp="1"/>
          </p:cNvSpPr>
          <p:nvPr>
            <p:ph idx="1"/>
          </p:nvPr>
        </p:nvSpPr>
        <p:spPr/>
        <p:txBody>
          <a:bodyPr/>
          <a:lstStyle/>
          <a:p>
            <a:r>
              <a:rPr lang="en-US" dirty="0"/>
              <a:t>Grouping Selector</a:t>
            </a:r>
          </a:p>
          <a:p>
            <a:pPr lvl="1"/>
            <a:r>
              <a:rPr lang="en-US" dirty="0"/>
              <a:t>The grouping selector selects all the HTML elements with the same style definitions.</a:t>
            </a:r>
          </a:p>
          <a:p>
            <a:endParaRPr lang="en-US" dirty="0"/>
          </a:p>
        </p:txBody>
      </p:sp>
      <p:sp>
        <p:nvSpPr>
          <p:cNvPr id="4" name="Slide Number Placeholder 3">
            <a:extLst>
              <a:ext uri="{FF2B5EF4-FFF2-40B4-BE49-F238E27FC236}">
                <a16:creationId xmlns:a16="http://schemas.microsoft.com/office/drawing/2014/main" id="{6D8D709E-4DAF-4F7A-B8AD-38D9F8129854}"/>
              </a:ext>
            </a:extLst>
          </p:cNvPr>
          <p:cNvSpPr>
            <a:spLocks noGrp="1"/>
          </p:cNvSpPr>
          <p:nvPr>
            <p:ph type="sldNum" sz="quarter" idx="12"/>
          </p:nvPr>
        </p:nvSpPr>
        <p:spPr/>
        <p:txBody>
          <a:bodyPr/>
          <a:lstStyle/>
          <a:p>
            <a:fld id="{4F5037F2-DC85-406A-A4EA-1E681A25B4F8}" type="slidenum">
              <a:rPr lang="en-US" smtClean="0"/>
              <a:t>26</a:t>
            </a:fld>
            <a:endParaRPr lang="en-US" dirty="0"/>
          </a:p>
        </p:txBody>
      </p:sp>
      <p:sp>
        <p:nvSpPr>
          <p:cNvPr id="5" name="Date Placeholder 4">
            <a:extLst>
              <a:ext uri="{FF2B5EF4-FFF2-40B4-BE49-F238E27FC236}">
                <a16:creationId xmlns:a16="http://schemas.microsoft.com/office/drawing/2014/main" id="{8225C582-8DE2-40DF-9021-0C108D72E557}"/>
              </a:ext>
            </a:extLst>
          </p:cNvPr>
          <p:cNvSpPr>
            <a:spLocks noGrp="1"/>
          </p:cNvSpPr>
          <p:nvPr>
            <p:ph type="dt" sz="half" idx="10"/>
          </p:nvPr>
        </p:nvSpPr>
        <p:spPr/>
        <p:txBody>
          <a:bodyPr/>
          <a:lstStyle/>
          <a:p>
            <a:fld id="{0C756D9D-C9F1-4995-BE53-E72CEE6AB660}" type="datetime1">
              <a:rPr lang="en-US" smtClean="0"/>
              <a:t>3/9/2023</a:t>
            </a:fld>
            <a:endParaRPr lang="en-US" dirty="0"/>
          </a:p>
        </p:txBody>
      </p:sp>
      <p:pic>
        <p:nvPicPr>
          <p:cNvPr id="6" name="Picture 5">
            <a:extLst>
              <a:ext uri="{FF2B5EF4-FFF2-40B4-BE49-F238E27FC236}">
                <a16:creationId xmlns:a16="http://schemas.microsoft.com/office/drawing/2014/main" id="{6F7EDFAF-95DD-4398-A69C-9CB5FF6EB97E}"/>
              </a:ext>
            </a:extLst>
          </p:cNvPr>
          <p:cNvPicPr>
            <a:picLocks noChangeAspect="1"/>
          </p:cNvPicPr>
          <p:nvPr/>
        </p:nvPicPr>
        <p:blipFill>
          <a:blip r:embed="rId2"/>
          <a:stretch>
            <a:fillRect/>
          </a:stretch>
        </p:blipFill>
        <p:spPr>
          <a:xfrm>
            <a:off x="341211" y="2636912"/>
            <a:ext cx="4014765" cy="4083005"/>
          </a:xfrm>
          <a:prstGeom prst="rect">
            <a:avLst/>
          </a:prstGeom>
        </p:spPr>
      </p:pic>
      <p:pic>
        <p:nvPicPr>
          <p:cNvPr id="7" name="Picture 6">
            <a:extLst>
              <a:ext uri="{FF2B5EF4-FFF2-40B4-BE49-F238E27FC236}">
                <a16:creationId xmlns:a16="http://schemas.microsoft.com/office/drawing/2014/main" id="{E2B6FA6B-E864-4F1D-96B9-F1206E61CB37}"/>
              </a:ext>
            </a:extLst>
          </p:cNvPr>
          <p:cNvPicPr>
            <a:picLocks noChangeAspect="1"/>
          </p:cNvPicPr>
          <p:nvPr/>
        </p:nvPicPr>
        <p:blipFill>
          <a:blip r:embed="rId3"/>
          <a:stretch>
            <a:fillRect/>
          </a:stretch>
        </p:blipFill>
        <p:spPr>
          <a:xfrm>
            <a:off x="5292080" y="4293096"/>
            <a:ext cx="3333750" cy="1800225"/>
          </a:xfrm>
          <a:prstGeom prst="rect">
            <a:avLst/>
          </a:prstGeom>
        </p:spPr>
      </p:pic>
    </p:spTree>
    <p:extLst>
      <p:ext uri="{BB962C8B-B14F-4D97-AF65-F5344CB8AC3E}">
        <p14:creationId xmlns:p14="http://schemas.microsoft.com/office/powerpoint/2010/main" val="390774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43696-9A44-4761-88B6-9E9AEE780B68}"/>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8DA9695B-AF71-46CD-8094-0A65E0338A8A}"/>
              </a:ext>
            </a:extLst>
          </p:cNvPr>
          <p:cNvSpPr>
            <a:spLocks noGrp="1"/>
          </p:cNvSpPr>
          <p:nvPr>
            <p:ph idx="1"/>
          </p:nvPr>
        </p:nvSpPr>
        <p:spPr/>
        <p:txBody>
          <a:bodyPr/>
          <a:lstStyle/>
          <a:p>
            <a:r>
              <a:rPr lang="en-US" dirty="0"/>
              <a:t>Combinators selector</a:t>
            </a:r>
          </a:p>
          <a:p>
            <a:pPr lvl="1"/>
            <a:r>
              <a:rPr lang="en-US" dirty="0"/>
              <a:t>Also known as </a:t>
            </a:r>
            <a:r>
              <a:rPr lang="en-US" b="1" dirty="0">
                <a:solidFill>
                  <a:srgbClr val="FF0000"/>
                </a:solidFill>
              </a:rPr>
              <a:t>relational selectors</a:t>
            </a:r>
          </a:p>
          <a:p>
            <a:pPr lvl="1"/>
            <a:r>
              <a:rPr lang="en-US" dirty="0"/>
              <a:t>select elements based on a specific relationship between them</a:t>
            </a:r>
          </a:p>
          <a:p>
            <a:pPr lvl="1"/>
            <a:r>
              <a:rPr lang="en-US" dirty="0"/>
              <a:t>Example</a:t>
            </a:r>
          </a:p>
          <a:p>
            <a:pPr lvl="2"/>
            <a:r>
              <a:rPr lang="en-US" dirty="0"/>
              <a:t>descendant selector (space)</a:t>
            </a:r>
          </a:p>
          <a:p>
            <a:pPr lvl="2"/>
            <a:r>
              <a:rPr lang="en-US" dirty="0"/>
              <a:t>child selector (&gt;)</a:t>
            </a:r>
          </a:p>
          <a:p>
            <a:pPr lvl="2"/>
            <a:r>
              <a:rPr lang="en-US" dirty="0"/>
              <a:t>adjacent sibling selector (+)</a:t>
            </a:r>
          </a:p>
          <a:p>
            <a:pPr lvl="2"/>
            <a:r>
              <a:rPr lang="en-US" dirty="0"/>
              <a:t>general sibling selector (~)</a:t>
            </a:r>
          </a:p>
          <a:p>
            <a:pPr lvl="2"/>
            <a:endParaRPr lang="en-US" dirty="0"/>
          </a:p>
          <a:p>
            <a:endParaRPr lang="en-US" dirty="0"/>
          </a:p>
        </p:txBody>
      </p:sp>
      <p:sp>
        <p:nvSpPr>
          <p:cNvPr id="4" name="Slide Number Placeholder 3">
            <a:extLst>
              <a:ext uri="{FF2B5EF4-FFF2-40B4-BE49-F238E27FC236}">
                <a16:creationId xmlns:a16="http://schemas.microsoft.com/office/drawing/2014/main" id="{815A1174-BEB8-4782-BC21-BAEEDACA6FCA}"/>
              </a:ext>
            </a:extLst>
          </p:cNvPr>
          <p:cNvSpPr>
            <a:spLocks noGrp="1"/>
          </p:cNvSpPr>
          <p:nvPr>
            <p:ph type="sldNum" sz="quarter" idx="12"/>
          </p:nvPr>
        </p:nvSpPr>
        <p:spPr/>
        <p:txBody>
          <a:bodyPr/>
          <a:lstStyle/>
          <a:p>
            <a:fld id="{4F5037F2-DC85-406A-A4EA-1E681A25B4F8}" type="slidenum">
              <a:rPr lang="en-US" smtClean="0"/>
              <a:t>27</a:t>
            </a:fld>
            <a:endParaRPr lang="en-US" dirty="0"/>
          </a:p>
        </p:txBody>
      </p:sp>
      <p:sp>
        <p:nvSpPr>
          <p:cNvPr id="5" name="Date Placeholder 4">
            <a:extLst>
              <a:ext uri="{FF2B5EF4-FFF2-40B4-BE49-F238E27FC236}">
                <a16:creationId xmlns:a16="http://schemas.microsoft.com/office/drawing/2014/main" id="{2D05D0FE-7317-4811-8516-4A56CD872B45}"/>
              </a:ext>
            </a:extLst>
          </p:cNvPr>
          <p:cNvSpPr>
            <a:spLocks noGrp="1"/>
          </p:cNvSpPr>
          <p:nvPr>
            <p:ph type="dt" sz="half" idx="10"/>
          </p:nvPr>
        </p:nvSpPr>
        <p:spPr/>
        <p:txBody>
          <a:bodyPr/>
          <a:lstStyle/>
          <a:p>
            <a:fld id="{4C2A3163-78B4-4572-8338-FDDE08FAEFF1}" type="datetime1">
              <a:rPr lang="en-US" smtClean="0"/>
              <a:t>3/9/2023</a:t>
            </a:fld>
            <a:endParaRPr lang="en-US" dirty="0"/>
          </a:p>
        </p:txBody>
      </p:sp>
    </p:spTree>
    <p:extLst>
      <p:ext uri="{BB962C8B-B14F-4D97-AF65-F5344CB8AC3E}">
        <p14:creationId xmlns:p14="http://schemas.microsoft.com/office/powerpoint/2010/main" val="1218162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4543-B5DF-4EC0-89D2-4AD6D72A3A1C}"/>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76DE049F-A599-4DDE-AC07-37B5C3BBB691}"/>
              </a:ext>
            </a:extLst>
          </p:cNvPr>
          <p:cNvSpPr>
            <a:spLocks noGrp="1"/>
          </p:cNvSpPr>
          <p:nvPr>
            <p:ph idx="1"/>
          </p:nvPr>
        </p:nvSpPr>
        <p:spPr/>
        <p:txBody>
          <a:bodyPr/>
          <a:lstStyle/>
          <a:p>
            <a:r>
              <a:rPr lang="en-US" dirty="0"/>
              <a:t>Combinator</a:t>
            </a:r>
          </a:p>
          <a:p>
            <a:pPr lvl="1"/>
            <a:r>
              <a:rPr lang="en-US" dirty="0"/>
              <a:t>Descendent selector</a:t>
            </a:r>
          </a:p>
          <a:p>
            <a:pPr lvl="2"/>
            <a:r>
              <a:rPr lang="en-US" dirty="0"/>
              <a:t>The descendant selector matches all elements that are descendants of a specified element.</a:t>
            </a:r>
          </a:p>
        </p:txBody>
      </p:sp>
      <p:sp>
        <p:nvSpPr>
          <p:cNvPr id="4" name="Slide Number Placeholder 3">
            <a:extLst>
              <a:ext uri="{FF2B5EF4-FFF2-40B4-BE49-F238E27FC236}">
                <a16:creationId xmlns:a16="http://schemas.microsoft.com/office/drawing/2014/main" id="{4364E5C9-015B-4598-8808-CAEE78D5310F}"/>
              </a:ext>
            </a:extLst>
          </p:cNvPr>
          <p:cNvSpPr>
            <a:spLocks noGrp="1"/>
          </p:cNvSpPr>
          <p:nvPr>
            <p:ph type="sldNum" sz="quarter" idx="12"/>
          </p:nvPr>
        </p:nvSpPr>
        <p:spPr/>
        <p:txBody>
          <a:bodyPr/>
          <a:lstStyle/>
          <a:p>
            <a:fld id="{4F5037F2-DC85-406A-A4EA-1E681A25B4F8}" type="slidenum">
              <a:rPr lang="en-US" smtClean="0"/>
              <a:t>28</a:t>
            </a:fld>
            <a:endParaRPr lang="en-US" dirty="0"/>
          </a:p>
        </p:txBody>
      </p:sp>
      <p:sp>
        <p:nvSpPr>
          <p:cNvPr id="5" name="Date Placeholder 4">
            <a:extLst>
              <a:ext uri="{FF2B5EF4-FFF2-40B4-BE49-F238E27FC236}">
                <a16:creationId xmlns:a16="http://schemas.microsoft.com/office/drawing/2014/main" id="{65386591-A6A5-45C7-B575-AF0FFA49404A}"/>
              </a:ext>
            </a:extLst>
          </p:cNvPr>
          <p:cNvSpPr>
            <a:spLocks noGrp="1"/>
          </p:cNvSpPr>
          <p:nvPr>
            <p:ph type="dt" sz="half" idx="10"/>
          </p:nvPr>
        </p:nvSpPr>
        <p:spPr/>
        <p:txBody>
          <a:bodyPr/>
          <a:lstStyle/>
          <a:p>
            <a:fld id="{7B0D90EC-5A1F-4BF2-AF63-8FBC2FF4E0D7}" type="datetime1">
              <a:rPr lang="en-US" smtClean="0"/>
              <a:t>3/9/2023</a:t>
            </a:fld>
            <a:endParaRPr lang="en-US" dirty="0"/>
          </a:p>
        </p:txBody>
      </p:sp>
      <p:pic>
        <p:nvPicPr>
          <p:cNvPr id="6" name="Picture 5">
            <a:extLst>
              <a:ext uri="{FF2B5EF4-FFF2-40B4-BE49-F238E27FC236}">
                <a16:creationId xmlns:a16="http://schemas.microsoft.com/office/drawing/2014/main" id="{1356DB73-D7D4-4398-86E4-B12E38FF3877}"/>
              </a:ext>
            </a:extLst>
          </p:cNvPr>
          <p:cNvPicPr>
            <a:picLocks noChangeAspect="1"/>
          </p:cNvPicPr>
          <p:nvPr/>
        </p:nvPicPr>
        <p:blipFill>
          <a:blip r:embed="rId2"/>
          <a:stretch>
            <a:fillRect/>
          </a:stretch>
        </p:blipFill>
        <p:spPr>
          <a:xfrm>
            <a:off x="-3231" y="2996952"/>
            <a:ext cx="5172075" cy="3817175"/>
          </a:xfrm>
          <a:prstGeom prst="rect">
            <a:avLst/>
          </a:prstGeom>
        </p:spPr>
      </p:pic>
      <p:pic>
        <p:nvPicPr>
          <p:cNvPr id="7" name="Picture 6">
            <a:extLst>
              <a:ext uri="{FF2B5EF4-FFF2-40B4-BE49-F238E27FC236}">
                <a16:creationId xmlns:a16="http://schemas.microsoft.com/office/drawing/2014/main" id="{C8D14E18-9934-466B-BBF7-1249FCB0E9B9}"/>
              </a:ext>
            </a:extLst>
          </p:cNvPr>
          <p:cNvPicPr>
            <a:picLocks noChangeAspect="1"/>
          </p:cNvPicPr>
          <p:nvPr/>
        </p:nvPicPr>
        <p:blipFill>
          <a:blip r:embed="rId3"/>
          <a:stretch>
            <a:fillRect/>
          </a:stretch>
        </p:blipFill>
        <p:spPr>
          <a:xfrm>
            <a:off x="3318355" y="2924944"/>
            <a:ext cx="5534025" cy="2076450"/>
          </a:xfrm>
          <a:prstGeom prst="rect">
            <a:avLst/>
          </a:prstGeom>
        </p:spPr>
      </p:pic>
    </p:spTree>
    <p:extLst>
      <p:ext uri="{BB962C8B-B14F-4D97-AF65-F5344CB8AC3E}">
        <p14:creationId xmlns:p14="http://schemas.microsoft.com/office/powerpoint/2010/main" val="235669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4543-B5DF-4EC0-89D2-4AD6D72A3A1C}"/>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76DE049F-A599-4DDE-AC07-37B5C3BBB691}"/>
              </a:ext>
            </a:extLst>
          </p:cNvPr>
          <p:cNvSpPr>
            <a:spLocks noGrp="1"/>
          </p:cNvSpPr>
          <p:nvPr>
            <p:ph idx="1"/>
          </p:nvPr>
        </p:nvSpPr>
        <p:spPr/>
        <p:txBody>
          <a:bodyPr>
            <a:normAutofit/>
          </a:bodyPr>
          <a:lstStyle/>
          <a:p>
            <a:r>
              <a:rPr lang="en-US" sz="2800" dirty="0"/>
              <a:t>Combinator</a:t>
            </a:r>
          </a:p>
          <a:p>
            <a:pPr lvl="1"/>
            <a:r>
              <a:rPr lang="en-US" sz="2400" dirty="0"/>
              <a:t>Child selector</a:t>
            </a:r>
          </a:p>
          <a:p>
            <a:pPr lvl="2"/>
            <a:r>
              <a:rPr lang="en-US" sz="2000" dirty="0"/>
              <a:t>The child selector selects all elements that are the children of a specified element.</a:t>
            </a:r>
          </a:p>
        </p:txBody>
      </p:sp>
      <p:sp>
        <p:nvSpPr>
          <p:cNvPr id="4" name="Slide Number Placeholder 3">
            <a:extLst>
              <a:ext uri="{FF2B5EF4-FFF2-40B4-BE49-F238E27FC236}">
                <a16:creationId xmlns:a16="http://schemas.microsoft.com/office/drawing/2014/main" id="{4364E5C9-015B-4598-8808-CAEE78D5310F}"/>
              </a:ext>
            </a:extLst>
          </p:cNvPr>
          <p:cNvSpPr>
            <a:spLocks noGrp="1"/>
          </p:cNvSpPr>
          <p:nvPr>
            <p:ph type="sldNum" sz="quarter" idx="12"/>
          </p:nvPr>
        </p:nvSpPr>
        <p:spPr/>
        <p:txBody>
          <a:bodyPr/>
          <a:lstStyle/>
          <a:p>
            <a:fld id="{4F5037F2-DC85-406A-A4EA-1E681A25B4F8}" type="slidenum">
              <a:rPr lang="en-US" smtClean="0"/>
              <a:t>29</a:t>
            </a:fld>
            <a:endParaRPr lang="en-US" dirty="0"/>
          </a:p>
        </p:txBody>
      </p:sp>
      <p:sp>
        <p:nvSpPr>
          <p:cNvPr id="5" name="Date Placeholder 4">
            <a:extLst>
              <a:ext uri="{FF2B5EF4-FFF2-40B4-BE49-F238E27FC236}">
                <a16:creationId xmlns:a16="http://schemas.microsoft.com/office/drawing/2014/main" id="{65386591-A6A5-45C7-B575-AF0FFA49404A}"/>
              </a:ext>
            </a:extLst>
          </p:cNvPr>
          <p:cNvSpPr>
            <a:spLocks noGrp="1"/>
          </p:cNvSpPr>
          <p:nvPr>
            <p:ph type="dt" sz="half" idx="10"/>
          </p:nvPr>
        </p:nvSpPr>
        <p:spPr/>
        <p:txBody>
          <a:bodyPr/>
          <a:lstStyle/>
          <a:p>
            <a:fld id="{7B0D90EC-5A1F-4BF2-AF63-8FBC2FF4E0D7}" type="datetime1">
              <a:rPr lang="en-US" smtClean="0"/>
              <a:t>3/9/2023</a:t>
            </a:fld>
            <a:endParaRPr lang="en-US" dirty="0"/>
          </a:p>
        </p:txBody>
      </p:sp>
      <p:pic>
        <p:nvPicPr>
          <p:cNvPr id="8" name="Picture 7">
            <a:extLst>
              <a:ext uri="{FF2B5EF4-FFF2-40B4-BE49-F238E27FC236}">
                <a16:creationId xmlns:a16="http://schemas.microsoft.com/office/drawing/2014/main" id="{A2CD3227-174D-4867-80A7-8705F166E215}"/>
              </a:ext>
            </a:extLst>
          </p:cNvPr>
          <p:cNvPicPr>
            <a:picLocks noChangeAspect="1"/>
          </p:cNvPicPr>
          <p:nvPr/>
        </p:nvPicPr>
        <p:blipFill>
          <a:blip r:embed="rId2"/>
          <a:stretch>
            <a:fillRect/>
          </a:stretch>
        </p:blipFill>
        <p:spPr>
          <a:xfrm>
            <a:off x="-108520" y="2564904"/>
            <a:ext cx="5629275" cy="4293096"/>
          </a:xfrm>
          <a:prstGeom prst="rect">
            <a:avLst/>
          </a:prstGeom>
        </p:spPr>
      </p:pic>
      <p:pic>
        <p:nvPicPr>
          <p:cNvPr id="9" name="Picture 8">
            <a:extLst>
              <a:ext uri="{FF2B5EF4-FFF2-40B4-BE49-F238E27FC236}">
                <a16:creationId xmlns:a16="http://schemas.microsoft.com/office/drawing/2014/main" id="{A02B680F-FB4C-44B2-A2EF-E4F1B6A7E591}"/>
              </a:ext>
            </a:extLst>
          </p:cNvPr>
          <p:cNvPicPr>
            <a:picLocks noChangeAspect="1"/>
          </p:cNvPicPr>
          <p:nvPr/>
        </p:nvPicPr>
        <p:blipFill>
          <a:blip r:embed="rId3"/>
          <a:stretch>
            <a:fillRect/>
          </a:stretch>
        </p:blipFill>
        <p:spPr>
          <a:xfrm>
            <a:off x="4139952" y="2535738"/>
            <a:ext cx="4162425" cy="2447925"/>
          </a:xfrm>
          <a:prstGeom prst="rect">
            <a:avLst/>
          </a:prstGeom>
        </p:spPr>
      </p:pic>
    </p:spTree>
    <p:extLst>
      <p:ext uri="{BB962C8B-B14F-4D97-AF65-F5344CB8AC3E}">
        <p14:creationId xmlns:p14="http://schemas.microsoft.com/office/powerpoint/2010/main" val="64849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CSS</a:t>
            </a:r>
          </a:p>
        </p:txBody>
      </p:sp>
      <p:sp>
        <p:nvSpPr>
          <p:cNvPr id="5" name="Content Placeholder 4"/>
          <p:cNvSpPr>
            <a:spLocks noGrp="1"/>
          </p:cNvSpPr>
          <p:nvPr>
            <p:ph idx="1"/>
          </p:nvPr>
        </p:nvSpPr>
        <p:spPr>
          <a:xfrm>
            <a:off x="179512" y="908720"/>
            <a:ext cx="8658696" cy="5400600"/>
          </a:xfrm>
        </p:spPr>
        <p:txBody>
          <a:bodyPr>
            <a:normAutofit/>
          </a:bodyPr>
          <a:lstStyle/>
          <a:p>
            <a:r>
              <a:rPr lang="en-US" sz="2800" dirty="0"/>
              <a:t>What is CSS</a:t>
            </a:r>
          </a:p>
          <a:p>
            <a:pPr lvl="1" algn="just"/>
            <a:r>
              <a:rPr lang="en-US" sz="2400" dirty="0"/>
              <a:t>CSS is a document that defines rules for layout of web application frontend.</a:t>
            </a:r>
          </a:p>
          <a:p>
            <a:pPr lvl="1" algn="just"/>
            <a:r>
              <a:rPr lang="en-US" sz="2400" dirty="0"/>
              <a:t> It is designed primarily to enable the </a:t>
            </a:r>
            <a:r>
              <a:rPr lang="en-US" sz="2400" b="1" dirty="0"/>
              <a:t>separation</a:t>
            </a:r>
            <a:r>
              <a:rPr lang="en-US" sz="2400" dirty="0"/>
              <a:t> of document content (written in HTML or a similar markup language) from document presentation (written in CSS).</a:t>
            </a:r>
          </a:p>
          <a:p>
            <a:pPr lvl="1" algn="just"/>
            <a:r>
              <a:rPr lang="en-US" sz="2400" dirty="0"/>
              <a:t>CSS can also </a:t>
            </a:r>
            <a:r>
              <a:rPr lang="en-US" sz="2400" b="1" dirty="0"/>
              <a:t>allow the same markup page to be presented in different styles </a:t>
            </a:r>
            <a:r>
              <a:rPr lang="en-US" sz="2400" dirty="0"/>
              <a:t>for different rendering methods, such as on-screen, in print, by voice</a:t>
            </a:r>
          </a:p>
          <a:p>
            <a:pPr lvl="1" algn="just"/>
            <a:r>
              <a:rPr lang="en-US" sz="2400" dirty="0"/>
              <a:t>For example, </a:t>
            </a:r>
          </a:p>
          <a:p>
            <a:pPr lvl="2" algn="just"/>
            <a:r>
              <a:rPr lang="en-US" sz="2000" dirty="0"/>
              <a:t>you can specify that the background of the page is cream, all paragraphs should appear in gray using the Arial typeface, or that all level one headings should be in a blue, italic, Times typeface.</a:t>
            </a:r>
          </a:p>
        </p:txBody>
      </p:sp>
    </p:spTree>
    <p:extLst>
      <p:ext uri="{BB962C8B-B14F-4D97-AF65-F5344CB8AC3E}">
        <p14:creationId xmlns:p14="http://schemas.microsoft.com/office/powerpoint/2010/main" val="3798513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D8572-0D99-4C08-915A-2A19A3BE5307}"/>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9EEADC8F-B31B-425E-90AF-9CCFAE6AA81F}"/>
              </a:ext>
            </a:extLst>
          </p:cNvPr>
          <p:cNvSpPr>
            <a:spLocks noGrp="1"/>
          </p:cNvSpPr>
          <p:nvPr>
            <p:ph idx="1"/>
          </p:nvPr>
        </p:nvSpPr>
        <p:spPr/>
        <p:txBody>
          <a:bodyPr/>
          <a:lstStyle/>
          <a:p>
            <a:r>
              <a:rPr lang="en-US" dirty="0"/>
              <a:t>Combinator</a:t>
            </a:r>
          </a:p>
          <a:p>
            <a:pPr lvl="1" algn="just"/>
            <a:r>
              <a:rPr lang="en-US" dirty="0"/>
              <a:t>Adjacent Sibling Selector</a:t>
            </a:r>
          </a:p>
          <a:p>
            <a:pPr lvl="2" algn="just"/>
            <a:r>
              <a:rPr lang="en-US" dirty="0"/>
              <a:t>The adjacent sibling selector selects all elements that are the adjacent siblings of a specified element.</a:t>
            </a:r>
          </a:p>
          <a:p>
            <a:pPr lvl="2" algn="just"/>
            <a:r>
              <a:rPr lang="en-US" dirty="0"/>
              <a:t>Sibling elements must have the same parent element, and "adjacent" means "immediately following".</a:t>
            </a:r>
          </a:p>
          <a:p>
            <a:endParaRPr lang="en-US" dirty="0"/>
          </a:p>
        </p:txBody>
      </p:sp>
      <p:sp>
        <p:nvSpPr>
          <p:cNvPr id="4" name="Slide Number Placeholder 3">
            <a:extLst>
              <a:ext uri="{FF2B5EF4-FFF2-40B4-BE49-F238E27FC236}">
                <a16:creationId xmlns:a16="http://schemas.microsoft.com/office/drawing/2014/main" id="{A6C183B0-324D-4BBF-A0D2-58D2077A56CA}"/>
              </a:ext>
            </a:extLst>
          </p:cNvPr>
          <p:cNvSpPr>
            <a:spLocks noGrp="1"/>
          </p:cNvSpPr>
          <p:nvPr>
            <p:ph type="sldNum" sz="quarter" idx="12"/>
          </p:nvPr>
        </p:nvSpPr>
        <p:spPr/>
        <p:txBody>
          <a:bodyPr/>
          <a:lstStyle/>
          <a:p>
            <a:fld id="{4F5037F2-DC85-406A-A4EA-1E681A25B4F8}" type="slidenum">
              <a:rPr lang="en-US" smtClean="0"/>
              <a:t>30</a:t>
            </a:fld>
            <a:endParaRPr lang="en-US" dirty="0"/>
          </a:p>
        </p:txBody>
      </p:sp>
      <p:sp>
        <p:nvSpPr>
          <p:cNvPr id="5" name="Date Placeholder 4">
            <a:extLst>
              <a:ext uri="{FF2B5EF4-FFF2-40B4-BE49-F238E27FC236}">
                <a16:creationId xmlns:a16="http://schemas.microsoft.com/office/drawing/2014/main" id="{DE33D66D-7890-4F4E-A17A-9788338146AE}"/>
              </a:ext>
            </a:extLst>
          </p:cNvPr>
          <p:cNvSpPr>
            <a:spLocks noGrp="1"/>
          </p:cNvSpPr>
          <p:nvPr>
            <p:ph type="dt" sz="half" idx="10"/>
          </p:nvPr>
        </p:nvSpPr>
        <p:spPr/>
        <p:txBody>
          <a:bodyPr/>
          <a:lstStyle/>
          <a:p>
            <a:fld id="{006F47F5-8358-4C77-8739-68E93758C97A}" type="datetime1">
              <a:rPr lang="en-US" smtClean="0"/>
              <a:t>3/9/2023</a:t>
            </a:fld>
            <a:endParaRPr lang="en-US" dirty="0"/>
          </a:p>
        </p:txBody>
      </p:sp>
    </p:spTree>
    <p:extLst>
      <p:ext uri="{BB962C8B-B14F-4D97-AF65-F5344CB8AC3E}">
        <p14:creationId xmlns:p14="http://schemas.microsoft.com/office/powerpoint/2010/main" val="789512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50A8-396D-400A-97E4-69CDC611E377}"/>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AA4A1466-7A5D-4655-BAC8-56BDA6D9A0F3}"/>
              </a:ext>
            </a:extLst>
          </p:cNvPr>
          <p:cNvSpPr>
            <a:spLocks noGrp="1"/>
          </p:cNvSpPr>
          <p:nvPr>
            <p:ph idx="1"/>
          </p:nvPr>
        </p:nvSpPr>
        <p:spPr/>
        <p:txBody>
          <a:bodyPr/>
          <a:lstStyle/>
          <a:p>
            <a:r>
              <a:rPr lang="en-US" dirty="0"/>
              <a:t>Combinator</a:t>
            </a:r>
          </a:p>
          <a:p>
            <a:pPr lvl="1" algn="just"/>
            <a:r>
              <a:rPr lang="en-US" dirty="0"/>
              <a:t>Adjacent Sibling Selector.</a:t>
            </a:r>
          </a:p>
          <a:p>
            <a:endParaRPr lang="en-US" dirty="0"/>
          </a:p>
        </p:txBody>
      </p:sp>
      <p:sp>
        <p:nvSpPr>
          <p:cNvPr id="4" name="Slide Number Placeholder 3">
            <a:extLst>
              <a:ext uri="{FF2B5EF4-FFF2-40B4-BE49-F238E27FC236}">
                <a16:creationId xmlns:a16="http://schemas.microsoft.com/office/drawing/2014/main" id="{0CEA90DF-2BFB-4259-B047-48FA1C0A378C}"/>
              </a:ext>
            </a:extLst>
          </p:cNvPr>
          <p:cNvSpPr>
            <a:spLocks noGrp="1"/>
          </p:cNvSpPr>
          <p:nvPr>
            <p:ph type="sldNum" sz="quarter" idx="12"/>
          </p:nvPr>
        </p:nvSpPr>
        <p:spPr/>
        <p:txBody>
          <a:bodyPr/>
          <a:lstStyle/>
          <a:p>
            <a:fld id="{4F5037F2-DC85-406A-A4EA-1E681A25B4F8}" type="slidenum">
              <a:rPr lang="en-US" smtClean="0"/>
              <a:t>31</a:t>
            </a:fld>
            <a:endParaRPr lang="en-US" dirty="0"/>
          </a:p>
        </p:txBody>
      </p:sp>
      <p:sp>
        <p:nvSpPr>
          <p:cNvPr id="5" name="Date Placeholder 4">
            <a:extLst>
              <a:ext uri="{FF2B5EF4-FFF2-40B4-BE49-F238E27FC236}">
                <a16:creationId xmlns:a16="http://schemas.microsoft.com/office/drawing/2014/main" id="{F2F7D5DA-C407-4625-B54D-060EA1201140}"/>
              </a:ext>
            </a:extLst>
          </p:cNvPr>
          <p:cNvSpPr>
            <a:spLocks noGrp="1"/>
          </p:cNvSpPr>
          <p:nvPr>
            <p:ph type="dt" sz="half" idx="10"/>
          </p:nvPr>
        </p:nvSpPr>
        <p:spPr/>
        <p:txBody>
          <a:bodyPr/>
          <a:lstStyle/>
          <a:p>
            <a:fld id="{4A233A9A-C40E-49D7-A609-5768A06CAE97}" type="datetime1">
              <a:rPr lang="en-US" smtClean="0"/>
              <a:t>3/9/2023</a:t>
            </a:fld>
            <a:endParaRPr lang="en-US" dirty="0"/>
          </a:p>
        </p:txBody>
      </p:sp>
      <p:pic>
        <p:nvPicPr>
          <p:cNvPr id="6" name="Picture 5">
            <a:extLst>
              <a:ext uri="{FF2B5EF4-FFF2-40B4-BE49-F238E27FC236}">
                <a16:creationId xmlns:a16="http://schemas.microsoft.com/office/drawing/2014/main" id="{0B47213D-03B7-4509-9F5B-18F1FA21ADA4}"/>
              </a:ext>
            </a:extLst>
          </p:cNvPr>
          <p:cNvPicPr>
            <a:picLocks noChangeAspect="1"/>
          </p:cNvPicPr>
          <p:nvPr/>
        </p:nvPicPr>
        <p:blipFill>
          <a:blip r:embed="rId2"/>
          <a:stretch>
            <a:fillRect/>
          </a:stretch>
        </p:blipFill>
        <p:spPr>
          <a:xfrm>
            <a:off x="0" y="2402720"/>
            <a:ext cx="4355976" cy="4448175"/>
          </a:xfrm>
          <a:prstGeom prst="rect">
            <a:avLst/>
          </a:prstGeom>
        </p:spPr>
      </p:pic>
      <p:pic>
        <p:nvPicPr>
          <p:cNvPr id="7" name="Picture 6">
            <a:extLst>
              <a:ext uri="{FF2B5EF4-FFF2-40B4-BE49-F238E27FC236}">
                <a16:creationId xmlns:a16="http://schemas.microsoft.com/office/drawing/2014/main" id="{6739E432-B4DB-4462-A51C-FE11F072CF6A}"/>
              </a:ext>
            </a:extLst>
          </p:cNvPr>
          <p:cNvPicPr>
            <a:picLocks noChangeAspect="1"/>
          </p:cNvPicPr>
          <p:nvPr/>
        </p:nvPicPr>
        <p:blipFill>
          <a:blip r:embed="rId3"/>
          <a:stretch>
            <a:fillRect/>
          </a:stretch>
        </p:blipFill>
        <p:spPr>
          <a:xfrm>
            <a:off x="4606082" y="3938472"/>
            <a:ext cx="3200400" cy="1628775"/>
          </a:xfrm>
          <a:prstGeom prst="rect">
            <a:avLst/>
          </a:prstGeom>
        </p:spPr>
      </p:pic>
    </p:spTree>
    <p:extLst>
      <p:ext uri="{BB962C8B-B14F-4D97-AF65-F5344CB8AC3E}">
        <p14:creationId xmlns:p14="http://schemas.microsoft.com/office/powerpoint/2010/main" val="224738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5E6AA-A9EA-4775-ACD9-41BE4DEED146}"/>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39E80D02-8D3D-4AAB-9059-64222C435528}"/>
              </a:ext>
            </a:extLst>
          </p:cNvPr>
          <p:cNvSpPr>
            <a:spLocks noGrp="1"/>
          </p:cNvSpPr>
          <p:nvPr>
            <p:ph idx="1"/>
          </p:nvPr>
        </p:nvSpPr>
        <p:spPr/>
        <p:txBody>
          <a:bodyPr/>
          <a:lstStyle/>
          <a:p>
            <a:r>
              <a:rPr lang="en-US" dirty="0"/>
              <a:t>Combinator </a:t>
            </a:r>
          </a:p>
          <a:p>
            <a:pPr lvl="1"/>
            <a:r>
              <a:rPr lang="en-US" dirty="0"/>
              <a:t>General Sibling Selector</a:t>
            </a:r>
          </a:p>
          <a:p>
            <a:pPr lvl="2"/>
            <a:r>
              <a:rPr lang="en-US" dirty="0"/>
              <a:t>The general sibling selector selects all elements that are siblings of a specified element and comes after the specified selectors.</a:t>
            </a:r>
          </a:p>
          <a:p>
            <a:pPr lvl="1"/>
            <a:endParaRPr lang="en-US" dirty="0"/>
          </a:p>
        </p:txBody>
      </p:sp>
      <p:sp>
        <p:nvSpPr>
          <p:cNvPr id="4" name="Slide Number Placeholder 3">
            <a:extLst>
              <a:ext uri="{FF2B5EF4-FFF2-40B4-BE49-F238E27FC236}">
                <a16:creationId xmlns:a16="http://schemas.microsoft.com/office/drawing/2014/main" id="{1B4231BC-8555-4C52-9CD1-A3DED32AFBC2}"/>
              </a:ext>
            </a:extLst>
          </p:cNvPr>
          <p:cNvSpPr>
            <a:spLocks noGrp="1"/>
          </p:cNvSpPr>
          <p:nvPr>
            <p:ph type="sldNum" sz="quarter" idx="12"/>
          </p:nvPr>
        </p:nvSpPr>
        <p:spPr/>
        <p:txBody>
          <a:bodyPr/>
          <a:lstStyle/>
          <a:p>
            <a:fld id="{4F5037F2-DC85-406A-A4EA-1E681A25B4F8}" type="slidenum">
              <a:rPr lang="en-US" smtClean="0"/>
              <a:t>32</a:t>
            </a:fld>
            <a:endParaRPr lang="en-US" dirty="0"/>
          </a:p>
        </p:txBody>
      </p:sp>
      <p:sp>
        <p:nvSpPr>
          <p:cNvPr id="5" name="Date Placeholder 4">
            <a:extLst>
              <a:ext uri="{FF2B5EF4-FFF2-40B4-BE49-F238E27FC236}">
                <a16:creationId xmlns:a16="http://schemas.microsoft.com/office/drawing/2014/main" id="{356EAEA4-B715-42FB-8264-3D23729D2233}"/>
              </a:ext>
            </a:extLst>
          </p:cNvPr>
          <p:cNvSpPr>
            <a:spLocks noGrp="1"/>
          </p:cNvSpPr>
          <p:nvPr>
            <p:ph type="dt" sz="half" idx="10"/>
          </p:nvPr>
        </p:nvSpPr>
        <p:spPr/>
        <p:txBody>
          <a:bodyPr/>
          <a:lstStyle/>
          <a:p>
            <a:fld id="{EE86D6B2-A3FB-4FAD-803C-3BB8E10909D4}" type="datetime1">
              <a:rPr lang="en-US" smtClean="0"/>
              <a:t>3/9/2023</a:t>
            </a:fld>
            <a:endParaRPr lang="en-US" dirty="0"/>
          </a:p>
        </p:txBody>
      </p:sp>
    </p:spTree>
    <p:extLst>
      <p:ext uri="{BB962C8B-B14F-4D97-AF65-F5344CB8AC3E}">
        <p14:creationId xmlns:p14="http://schemas.microsoft.com/office/powerpoint/2010/main" val="1219810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D95EB-E2F5-4FDE-A868-9E0360B0878C}"/>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0D99546F-04A6-43DA-A6E0-D6EAB3EBEFB5}"/>
              </a:ext>
            </a:extLst>
          </p:cNvPr>
          <p:cNvSpPr>
            <a:spLocks noGrp="1"/>
          </p:cNvSpPr>
          <p:nvPr>
            <p:ph idx="1"/>
          </p:nvPr>
        </p:nvSpPr>
        <p:spPr/>
        <p:txBody>
          <a:bodyPr/>
          <a:lstStyle/>
          <a:p>
            <a:r>
              <a:rPr lang="en-US" dirty="0"/>
              <a:t>Combinator</a:t>
            </a:r>
          </a:p>
          <a:p>
            <a:pPr lvl="1"/>
            <a:r>
              <a:rPr lang="en-US" dirty="0"/>
              <a:t>General Sibling OR following sibling </a:t>
            </a:r>
          </a:p>
          <a:p>
            <a:pPr lvl="1"/>
            <a:endParaRPr lang="en-US" dirty="0"/>
          </a:p>
        </p:txBody>
      </p:sp>
      <p:sp>
        <p:nvSpPr>
          <p:cNvPr id="4" name="Slide Number Placeholder 3">
            <a:extLst>
              <a:ext uri="{FF2B5EF4-FFF2-40B4-BE49-F238E27FC236}">
                <a16:creationId xmlns:a16="http://schemas.microsoft.com/office/drawing/2014/main" id="{AFF86334-40ED-44E1-B3FB-98CB90C33650}"/>
              </a:ext>
            </a:extLst>
          </p:cNvPr>
          <p:cNvSpPr>
            <a:spLocks noGrp="1"/>
          </p:cNvSpPr>
          <p:nvPr>
            <p:ph type="sldNum" sz="quarter" idx="12"/>
          </p:nvPr>
        </p:nvSpPr>
        <p:spPr/>
        <p:txBody>
          <a:bodyPr/>
          <a:lstStyle/>
          <a:p>
            <a:fld id="{4F5037F2-DC85-406A-A4EA-1E681A25B4F8}" type="slidenum">
              <a:rPr lang="en-US" smtClean="0"/>
              <a:t>33</a:t>
            </a:fld>
            <a:endParaRPr lang="en-US" dirty="0"/>
          </a:p>
        </p:txBody>
      </p:sp>
      <p:sp>
        <p:nvSpPr>
          <p:cNvPr id="5" name="Date Placeholder 4">
            <a:extLst>
              <a:ext uri="{FF2B5EF4-FFF2-40B4-BE49-F238E27FC236}">
                <a16:creationId xmlns:a16="http://schemas.microsoft.com/office/drawing/2014/main" id="{450221AF-9DA5-4064-862F-8D794DEEC196}"/>
              </a:ext>
            </a:extLst>
          </p:cNvPr>
          <p:cNvSpPr>
            <a:spLocks noGrp="1"/>
          </p:cNvSpPr>
          <p:nvPr>
            <p:ph type="dt" sz="half" idx="10"/>
          </p:nvPr>
        </p:nvSpPr>
        <p:spPr/>
        <p:txBody>
          <a:bodyPr/>
          <a:lstStyle/>
          <a:p>
            <a:fld id="{AD94D9D8-FD7A-41C0-A87B-3415F3EAB629}" type="datetime1">
              <a:rPr lang="en-US" smtClean="0"/>
              <a:t>3/9/2023</a:t>
            </a:fld>
            <a:endParaRPr lang="en-US" dirty="0"/>
          </a:p>
        </p:txBody>
      </p:sp>
      <p:pic>
        <p:nvPicPr>
          <p:cNvPr id="6" name="Picture 5">
            <a:extLst>
              <a:ext uri="{FF2B5EF4-FFF2-40B4-BE49-F238E27FC236}">
                <a16:creationId xmlns:a16="http://schemas.microsoft.com/office/drawing/2014/main" id="{65D2BB82-6EB7-474C-B330-9D3074273F19}"/>
              </a:ext>
            </a:extLst>
          </p:cNvPr>
          <p:cNvPicPr>
            <a:picLocks noChangeAspect="1"/>
          </p:cNvPicPr>
          <p:nvPr/>
        </p:nvPicPr>
        <p:blipFill>
          <a:blip r:embed="rId2"/>
          <a:stretch>
            <a:fillRect/>
          </a:stretch>
        </p:blipFill>
        <p:spPr>
          <a:xfrm>
            <a:off x="-8880" y="2060848"/>
            <a:ext cx="5012928" cy="4797152"/>
          </a:xfrm>
          <a:prstGeom prst="rect">
            <a:avLst/>
          </a:prstGeom>
        </p:spPr>
      </p:pic>
      <p:pic>
        <p:nvPicPr>
          <p:cNvPr id="7" name="Picture 6">
            <a:extLst>
              <a:ext uri="{FF2B5EF4-FFF2-40B4-BE49-F238E27FC236}">
                <a16:creationId xmlns:a16="http://schemas.microsoft.com/office/drawing/2014/main" id="{5239E2D8-3B07-4598-A4B8-DEA26B1F80C5}"/>
              </a:ext>
            </a:extLst>
          </p:cNvPr>
          <p:cNvPicPr>
            <a:picLocks noChangeAspect="1"/>
          </p:cNvPicPr>
          <p:nvPr/>
        </p:nvPicPr>
        <p:blipFill>
          <a:blip r:embed="rId3"/>
          <a:stretch>
            <a:fillRect/>
          </a:stretch>
        </p:blipFill>
        <p:spPr>
          <a:xfrm>
            <a:off x="5004048" y="3140968"/>
            <a:ext cx="2476500" cy="2238375"/>
          </a:xfrm>
          <a:prstGeom prst="rect">
            <a:avLst/>
          </a:prstGeom>
        </p:spPr>
      </p:pic>
    </p:spTree>
    <p:extLst>
      <p:ext uri="{BB962C8B-B14F-4D97-AF65-F5344CB8AC3E}">
        <p14:creationId xmlns:p14="http://schemas.microsoft.com/office/powerpoint/2010/main" val="246766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D95EB-E2F5-4FDE-A868-9E0360B0878C}"/>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0D99546F-04A6-43DA-A6E0-D6EAB3EBEFB5}"/>
              </a:ext>
            </a:extLst>
          </p:cNvPr>
          <p:cNvSpPr>
            <a:spLocks noGrp="1"/>
          </p:cNvSpPr>
          <p:nvPr>
            <p:ph idx="1"/>
          </p:nvPr>
        </p:nvSpPr>
        <p:spPr/>
        <p:txBody>
          <a:bodyPr/>
          <a:lstStyle/>
          <a:p>
            <a:r>
              <a:rPr lang="en-US" dirty="0"/>
              <a:t>Combinator or Relational Selectors</a:t>
            </a:r>
          </a:p>
          <a:p>
            <a:pPr lvl="1"/>
            <a:r>
              <a:rPr lang="en-US" dirty="0"/>
              <a:t>Cleaner markup without ids and classes</a:t>
            </a:r>
          </a:p>
          <a:p>
            <a:pPr lvl="1"/>
            <a:r>
              <a:rPr lang="en-US" dirty="0"/>
              <a:t>Can be temporary (moving elements will change the styling)</a:t>
            </a:r>
          </a:p>
          <a:p>
            <a:pPr lvl="1"/>
            <a:endParaRPr lang="en-US" dirty="0"/>
          </a:p>
        </p:txBody>
      </p:sp>
      <p:sp>
        <p:nvSpPr>
          <p:cNvPr id="4" name="Slide Number Placeholder 3">
            <a:extLst>
              <a:ext uri="{FF2B5EF4-FFF2-40B4-BE49-F238E27FC236}">
                <a16:creationId xmlns:a16="http://schemas.microsoft.com/office/drawing/2014/main" id="{AFF86334-40ED-44E1-B3FB-98CB90C33650}"/>
              </a:ext>
            </a:extLst>
          </p:cNvPr>
          <p:cNvSpPr>
            <a:spLocks noGrp="1"/>
          </p:cNvSpPr>
          <p:nvPr>
            <p:ph type="sldNum" sz="quarter" idx="12"/>
          </p:nvPr>
        </p:nvSpPr>
        <p:spPr/>
        <p:txBody>
          <a:bodyPr/>
          <a:lstStyle/>
          <a:p>
            <a:fld id="{4F5037F2-DC85-406A-A4EA-1E681A25B4F8}" type="slidenum">
              <a:rPr lang="en-US" smtClean="0"/>
              <a:t>34</a:t>
            </a:fld>
            <a:endParaRPr lang="en-US" dirty="0"/>
          </a:p>
        </p:txBody>
      </p:sp>
      <p:sp>
        <p:nvSpPr>
          <p:cNvPr id="5" name="Date Placeholder 4">
            <a:extLst>
              <a:ext uri="{FF2B5EF4-FFF2-40B4-BE49-F238E27FC236}">
                <a16:creationId xmlns:a16="http://schemas.microsoft.com/office/drawing/2014/main" id="{450221AF-9DA5-4064-862F-8D794DEEC196}"/>
              </a:ext>
            </a:extLst>
          </p:cNvPr>
          <p:cNvSpPr>
            <a:spLocks noGrp="1"/>
          </p:cNvSpPr>
          <p:nvPr>
            <p:ph type="dt" sz="half" idx="10"/>
          </p:nvPr>
        </p:nvSpPr>
        <p:spPr/>
        <p:txBody>
          <a:bodyPr/>
          <a:lstStyle/>
          <a:p>
            <a:fld id="{AD94D9D8-FD7A-41C0-A87B-3415F3EAB629}" type="datetime1">
              <a:rPr lang="en-US" smtClean="0"/>
              <a:t>3/9/2023</a:t>
            </a:fld>
            <a:endParaRPr lang="en-US" dirty="0"/>
          </a:p>
        </p:txBody>
      </p:sp>
    </p:spTree>
    <p:extLst>
      <p:ext uri="{BB962C8B-B14F-4D97-AF65-F5344CB8AC3E}">
        <p14:creationId xmlns:p14="http://schemas.microsoft.com/office/powerpoint/2010/main" val="4123925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B4643-A9FD-4C21-A25C-6E6FD254163C}"/>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82B60377-19AB-4B50-8AD9-25627750CFD5}"/>
              </a:ext>
            </a:extLst>
          </p:cNvPr>
          <p:cNvSpPr>
            <a:spLocks noGrp="1"/>
          </p:cNvSpPr>
          <p:nvPr>
            <p:ph idx="1"/>
          </p:nvPr>
        </p:nvSpPr>
        <p:spPr/>
        <p:txBody>
          <a:bodyPr/>
          <a:lstStyle/>
          <a:p>
            <a:r>
              <a:rPr lang="en-US" dirty="0"/>
              <a:t>Summary of Combinator selector</a:t>
            </a:r>
          </a:p>
        </p:txBody>
      </p:sp>
      <p:sp>
        <p:nvSpPr>
          <p:cNvPr id="4" name="Slide Number Placeholder 3">
            <a:extLst>
              <a:ext uri="{FF2B5EF4-FFF2-40B4-BE49-F238E27FC236}">
                <a16:creationId xmlns:a16="http://schemas.microsoft.com/office/drawing/2014/main" id="{D8B85298-EBA9-4C55-8FCF-70A36F5AF852}"/>
              </a:ext>
            </a:extLst>
          </p:cNvPr>
          <p:cNvSpPr>
            <a:spLocks noGrp="1"/>
          </p:cNvSpPr>
          <p:nvPr>
            <p:ph type="sldNum" sz="quarter" idx="12"/>
          </p:nvPr>
        </p:nvSpPr>
        <p:spPr/>
        <p:txBody>
          <a:bodyPr/>
          <a:lstStyle/>
          <a:p>
            <a:fld id="{4F5037F2-DC85-406A-A4EA-1E681A25B4F8}" type="slidenum">
              <a:rPr lang="en-US" smtClean="0"/>
              <a:t>35</a:t>
            </a:fld>
            <a:endParaRPr lang="en-US" dirty="0"/>
          </a:p>
        </p:txBody>
      </p:sp>
      <p:sp>
        <p:nvSpPr>
          <p:cNvPr id="5" name="Date Placeholder 4">
            <a:extLst>
              <a:ext uri="{FF2B5EF4-FFF2-40B4-BE49-F238E27FC236}">
                <a16:creationId xmlns:a16="http://schemas.microsoft.com/office/drawing/2014/main" id="{9359AD3F-B497-49FC-A7CB-DC15EBBB555B}"/>
              </a:ext>
            </a:extLst>
          </p:cNvPr>
          <p:cNvSpPr>
            <a:spLocks noGrp="1"/>
          </p:cNvSpPr>
          <p:nvPr>
            <p:ph type="dt" sz="half" idx="10"/>
          </p:nvPr>
        </p:nvSpPr>
        <p:spPr/>
        <p:txBody>
          <a:bodyPr/>
          <a:lstStyle/>
          <a:p>
            <a:fld id="{9DE8676F-25B8-46EB-8770-2AC7E5BB63FE}" type="datetime1">
              <a:rPr lang="en-US" smtClean="0"/>
              <a:t>3/9/2023</a:t>
            </a:fld>
            <a:endParaRPr lang="en-US" dirty="0"/>
          </a:p>
        </p:txBody>
      </p:sp>
      <p:graphicFrame>
        <p:nvGraphicFramePr>
          <p:cNvPr id="6" name="Table 5">
            <a:extLst>
              <a:ext uri="{FF2B5EF4-FFF2-40B4-BE49-F238E27FC236}">
                <a16:creationId xmlns:a16="http://schemas.microsoft.com/office/drawing/2014/main" id="{20E27E1E-51EA-4FAB-9759-2CDA600495A3}"/>
              </a:ext>
            </a:extLst>
          </p:cNvPr>
          <p:cNvGraphicFramePr>
            <a:graphicFrameLocks noGrp="1"/>
          </p:cNvGraphicFramePr>
          <p:nvPr>
            <p:extLst>
              <p:ext uri="{D42A27DB-BD31-4B8C-83A1-F6EECF244321}">
                <p14:modId xmlns:p14="http://schemas.microsoft.com/office/powerpoint/2010/main" val="1157288324"/>
              </p:ext>
            </p:extLst>
          </p:nvPr>
        </p:nvGraphicFramePr>
        <p:xfrm>
          <a:off x="305792" y="2323941"/>
          <a:ext cx="8071033" cy="2804160"/>
        </p:xfrm>
        <a:graphic>
          <a:graphicData uri="http://schemas.openxmlformats.org/drawingml/2006/table">
            <a:tbl>
              <a:tblPr/>
              <a:tblGrid>
                <a:gridCol w="2177976">
                  <a:extLst>
                    <a:ext uri="{9D8B030D-6E8A-4147-A177-3AD203B41FA5}">
                      <a16:colId xmlns:a16="http://schemas.microsoft.com/office/drawing/2014/main" val="922889220"/>
                    </a:ext>
                  </a:extLst>
                </a:gridCol>
                <a:gridCol w="1045361">
                  <a:extLst>
                    <a:ext uri="{9D8B030D-6E8A-4147-A177-3AD203B41FA5}">
                      <a16:colId xmlns:a16="http://schemas.microsoft.com/office/drawing/2014/main" val="4193055508"/>
                    </a:ext>
                  </a:extLst>
                </a:gridCol>
                <a:gridCol w="4847696">
                  <a:extLst>
                    <a:ext uri="{9D8B030D-6E8A-4147-A177-3AD203B41FA5}">
                      <a16:colId xmlns:a16="http://schemas.microsoft.com/office/drawing/2014/main" val="2243160244"/>
                    </a:ext>
                  </a:extLst>
                </a:gridCol>
              </a:tblGrid>
              <a:tr h="0">
                <a:tc>
                  <a:txBody>
                    <a:bodyPr/>
                    <a:lstStyle/>
                    <a:p>
                      <a:pPr algn="l" fontAlgn="t"/>
                      <a:r>
                        <a:rPr lang="en-US">
                          <a:effectLst/>
                        </a:rPr>
                        <a:t>Selector</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Example</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Example description</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410092652"/>
                  </a:ext>
                </a:extLst>
              </a:tr>
              <a:tr h="0">
                <a:tc>
                  <a:txBody>
                    <a:bodyPr/>
                    <a:lstStyle/>
                    <a:p>
                      <a:pPr algn="l" fontAlgn="t"/>
                      <a:r>
                        <a:rPr lang="en-US" i="1" dirty="0">
                          <a:effectLst/>
                        </a:rPr>
                        <a:t>element</a:t>
                      </a:r>
                      <a:r>
                        <a:rPr lang="en-US" dirty="0">
                          <a:effectLst/>
                        </a:rPr>
                        <a:t> </a:t>
                      </a:r>
                      <a:r>
                        <a:rPr lang="en-US" i="1" dirty="0" err="1">
                          <a:effectLst/>
                        </a:rPr>
                        <a:t>element</a:t>
                      </a:r>
                      <a:endParaRPr lang="en-US" dirty="0">
                        <a:effectLst/>
                      </a:endParaRP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a:effectLst/>
                        </a:rPr>
                        <a:t>div p</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a:effectLst/>
                        </a:rPr>
                        <a:t>Selects all &lt;p&gt; elements inside &lt;div&gt; elements</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3716575216"/>
                  </a:ext>
                </a:extLst>
              </a:tr>
              <a:tr h="0">
                <a:tc>
                  <a:txBody>
                    <a:bodyPr/>
                    <a:lstStyle/>
                    <a:p>
                      <a:pPr algn="l" fontAlgn="t"/>
                      <a:r>
                        <a:rPr lang="en-US" i="1" dirty="0">
                          <a:effectLst/>
                        </a:rPr>
                        <a:t>element</a:t>
                      </a:r>
                      <a:r>
                        <a:rPr lang="en-US" dirty="0">
                          <a:effectLst/>
                        </a:rPr>
                        <a:t>&gt;</a:t>
                      </a:r>
                      <a:r>
                        <a:rPr lang="en-US" i="1" dirty="0">
                          <a:effectLst/>
                        </a:rPr>
                        <a:t>element</a:t>
                      </a:r>
                      <a:endParaRPr lang="en-US" dirty="0">
                        <a:effectLst/>
                      </a:endParaRP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div &gt; p</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Selects all &lt;p&gt; elements where the parent is a &lt;div&gt; element</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55156479"/>
                  </a:ext>
                </a:extLst>
              </a:tr>
              <a:tr h="0">
                <a:tc>
                  <a:txBody>
                    <a:bodyPr/>
                    <a:lstStyle/>
                    <a:p>
                      <a:pPr algn="l" fontAlgn="t"/>
                      <a:r>
                        <a:rPr lang="en-US" i="1" dirty="0" err="1">
                          <a:effectLst/>
                        </a:rPr>
                        <a:t>element</a:t>
                      </a:r>
                      <a:r>
                        <a:rPr lang="en-US" dirty="0" err="1">
                          <a:effectLst/>
                        </a:rPr>
                        <a:t>+</a:t>
                      </a:r>
                      <a:r>
                        <a:rPr lang="en-US" i="1" dirty="0" err="1">
                          <a:effectLst/>
                        </a:rPr>
                        <a:t>element</a:t>
                      </a:r>
                      <a:endParaRPr lang="en-US" dirty="0">
                        <a:effectLst/>
                      </a:endParaRP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a:effectLst/>
                        </a:rPr>
                        <a:t>div + p</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a:effectLst/>
                        </a:rPr>
                        <a:t>Selects all &lt;p&gt; elements that are placed immediately after &lt;div&gt; elements</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977593294"/>
                  </a:ext>
                </a:extLst>
              </a:tr>
              <a:tr h="0">
                <a:tc>
                  <a:txBody>
                    <a:bodyPr/>
                    <a:lstStyle/>
                    <a:p>
                      <a:pPr algn="l" fontAlgn="t"/>
                      <a:r>
                        <a:rPr lang="en-US" i="1" dirty="0">
                          <a:effectLst/>
                        </a:rPr>
                        <a:t>element1</a:t>
                      </a:r>
                      <a:r>
                        <a:rPr lang="en-US" dirty="0">
                          <a:effectLst/>
                        </a:rPr>
                        <a:t>~</a:t>
                      </a:r>
                      <a:r>
                        <a:rPr lang="en-US" i="1" dirty="0">
                          <a:effectLst/>
                        </a:rPr>
                        <a:t>element2</a:t>
                      </a:r>
                      <a:endParaRPr lang="en-US" dirty="0">
                        <a:effectLst/>
                      </a:endParaRP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p ~ ul</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Selects every &lt;ul&gt; element that are preceded by a &lt;p&gt; element</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573477"/>
                  </a:ext>
                </a:extLst>
              </a:tr>
            </a:tbl>
          </a:graphicData>
        </a:graphic>
      </p:graphicFrame>
    </p:spTree>
    <p:extLst>
      <p:ext uri="{BB962C8B-B14F-4D97-AF65-F5344CB8AC3E}">
        <p14:creationId xmlns:p14="http://schemas.microsoft.com/office/powerpoint/2010/main" val="391739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CSS selectors</a:t>
            </a:r>
          </a:p>
        </p:txBody>
      </p:sp>
      <p:sp>
        <p:nvSpPr>
          <p:cNvPr id="4" name="Slide Number Placeholder 3"/>
          <p:cNvSpPr>
            <a:spLocks noGrp="1"/>
          </p:cNvSpPr>
          <p:nvPr>
            <p:ph type="sldNum" sz="quarter" idx="12"/>
          </p:nvPr>
        </p:nvSpPr>
        <p:spPr/>
        <p:txBody>
          <a:bodyPr/>
          <a:lstStyle/>
          <a:p>
            <a:fld id="{4F5037F2-DC85-406A-A4EA-1E681A25B4F8}" type="slidenum">
              <a:rPr lang="en-US" smtClean="0"/>
              <a:t>36</a:t>
            </a:fld>
            <a:endParaRPr lang="en-US" dirty="0"/>
          </a:p>
        </p:txBody>
      </p:sp>
      <p:sp>
        <p:nvSpPr>
          <p:cNvPr id="5" name="Date Placeholder 4"/>
          <p:cNvSpPr>
            <a:spLocks noGrp="1"/>
          </p:cNvSpPr>
          <p:nvPr>
            <p:ph type="dt" sz="half" idx="10"/>
          </p:nvPr>
        </p:nvSpPr>
        <p:spPr/>
        <p:txBody>
          <a:bodyPr/>
          <a:lstStyle/>
          <a:p>
            <a:fld id="{FD9062BD-F07D-4C37-9ACC-2D039D86AA73}" type="datetime1">
              <a:rPr lang="en-US" smtClean="0"/>
              <a:t>3/9/2023</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52" y="800100"/>
            <a:ext cx="9036496" cy="605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916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CSS selectors</a:t>
            </a:r>
          </a:p>
        </p:txBody>
      </p:sp>
      <p:sp>
        <p:nvSpPr>
          <p:cNvPr id="4" name="Slide Number Placeholder 3"/>
          <p:cNvSpPr>
            <a:spLocks noGrp="1"/>
          </p:cNvSpPr>
          <p:nvPr>
            <p:ph type="sldNum" sz="quarter" idx="12"/>
          </p:nvPr>
        </p:nvSpPr>
        <p:spPr/>
        <p:txBody>
          <a:bodyPr/>
          <a:lstStyle/>
          <a:p>
            <a:fld id="{4F5037F2-DC85-406A-A4EA-1E681A25B4F8}" type="slidenum">
              <a:rPr lang="en-US" smtClean="0"/>
              <a:t>37</a:t>
            </a:fld>
            <a:endParaRPr lang="en-US" dirty="0"/>
          </a:p>
        </p:txBody>
      </p:sp>
      <p:sp>
        <p:nvSpPr>
          <p:cNvPr id="5" name="Date Placeholder 4"/>
          <p:cNvSpPr>
            <a:spLocks noGrp="1"/>
          </p:cNvSpPr>
          <p:nvPr>
            <p:ph type="dt" sz="half" idx="10"/>
          </p:nvPr>
        </p:nvSpPr>
        <p:spPr/>
        <p:txBody>
          <a:bodyPr/>
          <a:lstStyle/>
          <a:p>
            <a:fld id="{1578AA05-75E3-4D40-BE48-BB9B6B157D7B}" type="datetime1">
              <a:rPr lang="en-US" smtClean="0"/>
              <a:t>3/9/2023</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24743"/>
            <a:ext cx="8712968" cy="4303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8592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E4DE-EFB9-4935-86BA-03DEBDC87AD8}"/>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5881C8A5-62EC-455F-9826-9631B315BB09}"/>
              </a:ext>
            </a:extLst>
          </p:cNvPr>
          <p:cNvSpPr>
            <a:spLocks noGrp="1"/>
          </p:cNvSpPr>
          <p:nvPr>
            <p:ph idx="1"/>
          </p:nvPr>
        </p:nvSpPr>
        <p:spPr>
          <a:xfrm>
            <a:off x="179512" y="836712"/>
            <a:ext cx="8658696" cy="5472608"/>
          </a:xfrm>
        </p:spPr>
        <p:txBody>
          <a:bodyPr>
            <a:normAutofit fontScale="92500" lnSpcReduction="20000"/>
          </a:bodyPr>
          <a:lstStyle/>
          <a:p>
            <a:r>
              <a:rPr lang="en-US" dirty="0"/>
              <a:t>Pseudo-class selectors</a:t>
            </a:r>
          </a:p>
          <a:p>
            <a:pPr lvl="1"/>
            <a:r>
              <a:rPr lang="en-US" dirty="0"/>
              <a:t>Select elements based on a certain state</a:t>
            </a:r>
          </a:p>
          <a:p>
            <a:pPr lvl="1"/>
            <a:r>
              <a:rPr lang="en-US" dirty="0"/>
              <a:t>A pseudo-class is used to define a special state of an element.</a:t>
            </a:r>
          </a:p>
          <a:p>
            <a:pPr lvl="1"/>
            <a:r>
              <a:rPr lang="en-US" dirty="0"/>
              <a:t>Pseudo-class are not actual classes, they are predefined classes applied by browsers on elements</a:t>
            </a:r>
          </a:p>
          <a:p>
            <a:pPr lvl="1"/>
            <a:endParaRPr lang="en-US" dirty="0"/>
          </a:p>
          <a:p>
            <a:pPr lvl="1"/>
            <a:r>
              <a:rPr lang="en-US" dirty="0"/>
              <a:t>For example, it can be used to:</a:t>
            </a:r>
          </a:p>
          <a:p>
            <a:pPr lvl="2"/>
            <a:r>
              <a:rPr lang="en-US" dirty="0"/>
              <a:t>Style an element when a mouse hover over it</a:t>
            </a:r>
          </a:p>
          <a:p>
            <a:pPr lvl="2"/>
            <a:r>
              <a:rPr lang="en-US" dirty="0"/>
              <a:t>Style visited and unvisited links differently</a:t>
            </a:r>
          </a:p>
          <a:p>
            <a:pPr lvl="2"/>
            <a:r>
              <a:rPr lang="en-US" dirty="0"/>
              <a:t>Style an element when it gets focus</a:t>
            </a:r>
          </a:p>
          <a:p>
            <a:pPr lvl="1"/>
            <a:r>
              <a:rPr lang="en-US" dirty="0"/>
              <a:t>Syntax</a:t>
            </a:r>
          </a:p>
          <a:p>
            <a:pPr marL="914400" lvl="2" indent="0">
              <a:buNone/>
            </a:pPr>
            <a:r>
              <a:rPr lang="en-US" b="1" dirty="0"/>
              <a:t>selector</a:t>
            </a:r>
            <a:r>
              <a:rPr lang="en-US" dirty="0"/>
              <a:t> : </a:t>
            </a:r>
            <a:r>
              <a:rPr lang="en-US" b="1" dirty="0"/>
              <a:t>pseudo-class</a:t>
            </a:r>
            <a:r>
              <a:rPr lang="en-US" dirty="0"/>
              <a:t> {</a:t>
            </a:r>
            <a:br>
              <a:rPr lang="en-US" dirty="0"/>
            </a:br>
            <a:r>
              <a:rPr lang="en-US" dirty="0"/>
              <a:t>  </a:t>
            </a:r>
            <a:r>
              <a:rPr lang="en-US" b="1" dirty="0" err="1"/>
              <a:t>property</a:t>
            </a:r>
            <a:r>
              <a:rPr lang="en-US" dirty="0" err="1"/>
              <a:t>:</a:t>
            </a:r>
            <a:r>
              <a:rPr lang="en-US" b="1" dirty="0" err="1"/>
              <a:t>value</a:t>
            </a:r>
            <a:r>
              <a:rPr lang="en-US" dirty="0"/>
              <a:t>;</a:t>
            </a:r>
            <a:br>
              <a:rPr lang="en-US" dirty="0"/>
            </a:br>
            <a:r>
              <a:rPr lang="en-US" dirty="0"/>
              <a:t>} </a:t>
            </a:r>
          </a:p>
        </p:txBody>
      </p:sp>
      <p:sp>
        <p:nvSpPr>
          <p:cNvPr id="4" name="Slide Number Placeholder 3">
            <a:extLst>
              <a:ext uri="{FF2B5EF4-FFF2-40B4-BE49-F238E27FC236}">
                <a16:creationId xmlns:a16="http://schemas.microsoft.com/office/drawing/2014/main" id="{11668E96-8567-4307-BE2B-055D8F1A461E}"/>
              </a:ext>
            </a:extLst>
          </p:cNvPr>
          <p:cNvSpPr>
            <a:spLocks noGrp="1"/>
          </p:cNvSpPr>
          <p:nvPr>
            <p:ph type="sldNum" sz="quarter" idx="12"/>
          </p:nvPr>
        </p:nvSpPr>
        <p:spPr/>
        <p:txBody>
          <a:bodyPr/>
          <a:lstStyle/>
          <a:p>
            <a:fld id="{4F5037F2-DC85-406A-A4EA-1E681A25B4F8}" type="slidenum">
              <a:rPr lang="en-US" smtClean="0"/>
              <a:t>38</a:t>
            </a:fld>
            <a:endParaRPr lang="en-US" dirty="0"/>
          </a:p>
        </p:txBody>
      </p:sp>
      <p:sp>
        <p:nvSpPr>
          <p:cNvPr id="5" name="Date Placeholder 4">
            <a:extLst>
              <a:ext uri="{FF2B5EF4-FFF2-40B4-BE49-F238E27FC236}">
                <a16:creationId xmlns:a16="http://schemas.microsoft.com/office/drawing/2014/main" id="{70D9C606-1B03-42B6-AB30-2CA35289B962}"/>
              </a:ext>
            </a:extLst>
          </p:cNvPr>
          <p:cNvSpPr>
            <a:spLocks noGrp="1"/>
          </p:cNvSpPr>
          <p:nvPr>
            <p:ph type="dt" sz="half" idx="10"/>
          </p:nvPr>
        </p:nvSpPr>
        <p:spPr/>
        <p:txBody>
          <a:bodyPr/>
          <a:lstStyle/>
          <a:p>
            <a:fld id="{36C22038-616B-4D03-9AF6-4789D0C4ABFA}" type="datetime1">
              <a:rPr lang="en-US" smtClean="0"/>
              <a:t>3/9/2023</a:t>
            </a:fld>
            <a:endParaRPr lang="en-US" dirty="0"/>
          </a:p>
        </p:txBody>
      </p:sp>
    </p:spTree>
    <p:extLst>
      <p:ext uri="{BB962C8B-B14F-4D97-AF65-F5344CB8AC3E}">
        <p14:creationId xmlns:p14="http://schemas.microsoft.com/office/powerpoint/2010/main" val="1952345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E4DE-EFB9-4935-86BA-03DEBDC87AD8}"/>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5881C8A5-62EC-455F-9826-9631B315BB09}"/>
              </a:ext>
            </a:extLst>
          </p:cNvPr>
          <p:cNvSpPr>
            <a:spLocks noGrp="1"/>
          </p:cNvSpPr>
          <p:nvPr>
            <p:ph idx="1"/>
          </p:nvPr>
        </p:nvSpPr>
        <p:spPr>
          <a:xfrm>
            <a:off x="179512" y="836712"/>
            <a:ext cx="8658696" cy="5472608"/>
          </a:xfrm>
        </p:spPr>
        <p:txBody>
          <a:bodyPr>
            <a:normAutofit/>
          </a:bodyPr>
          <a:lstStyle/>
          <a:p>
            <a:r>
              <a:rPr lang="en-US" dirty="0"/>
              <a:t>Pseudo-class selectors</a:t>
            </a:r>
          </a:p>
          <a:p>
            <a:pPr lvl="1"/>
            <a:r>
              <a:rPr lang="en-US" dirty="0"/>
              <a:t>All pseudo classes start with colon </a:t>
            </a:r>
            <a:r>
              <a:rPr lang="en-US" b="1" dirty="0"/>
              <a:t>:</a:t>
            </a:r>
          </a:p>
          <a:p>
            <a:pPr lvl="1"/>
            <a:r>
              <a:rPr lang="en-US" dirty="0"/>
              <a:t>Mention the class name after colon called as Pseudo class Selector</a:t>
            </a:r>
          </a:p>
        </p:txBody>
      </p:sp>
      <p:sp>
        <p:nvSpPr>
          <p:cNvPr id="4" name="Slide Number Placeholder 3">
            <a:extLst>
              <a:ext uri="{FF2B5EF4-FFF2-40B4-BE49-F238E27FC236}">
                <a16:creationId xmlns:a16="http://schemas.microsoft.com/office/drawing/2014/main" id="{11668E96-8567-4307-BE2B-055D8F1A461E}"/>
              </a:ext>
            </a:extLst>
          </p:cNvPr>
          <p:cNvSpPr>
            <a:spLocks noGrp="1"/>
          </p:cNvSpPr>
          <p:nvPr>
            <p:ph type="sldNum" sz="quarter" idx="12"/>
          </p:nvPr>
        </p:nvSpPr>
        <p:spPr/>
        <p:txBody>
          <a:bodyPr/>
          <a:lstStyle/>
          <a:p>
            <a:fld id="{4F5037F2-DC85-406A-A4EA-1E681A25B4F8}" type="slidenum">
              <a:rPr lang="en-US" smtClean="0"/>
              <a:t>39</a:t>
            </a:fld>
            <a:endParaRPr lang="en-US" dirty="0"/>
          </a:p>
        </p:txBody>
      </p:sp>
      <p:sp>
        <p:nvSpPr>
          <p:cNvPr id="5" name="Date Placeholder 4">
            <a:extLst>
              <a:ext uri="{FF2B5EF4-FFF2-40B4-BE49-F238E27FC236}">
                <a16:creationId xmlns:a16="http://schemas.microsoft.com/office/drawing/2014/main" id="{70D9C606-1B03-42B6-AB30-2CA35289B962}"/>
              </a:ext>
            </a:extLst>
          </p:cNvPr>
          <p:cNvSpPr>
            <a:spLocks noGrp="1"/>
          </p:cNvSpPr>
          <p:nvPr>
            <p:ph type="dt" sz="half" idx="10"/>
          </p:nvPr>
        </p:nvSpPr>
        <p:spPr/>
        <p:txBody>
          <a:bodyPr/>
          <a:lstStyle/>
          <a:p>
            <a:fld id="{36C22038-616B-4D03-9AF6-4789D0C4ABFA}" type="datetime1">
              <a:rPr lang="en-US" smtClean="0"/>
              <a:t>3/9/2023</a:t>
            </a:fld>
            <a:endParaRPr lang="en-US" dirty="0"/>
          </a:p>
        </p:txBody>
      </p:sp>
      <p:pic>
        <p:nvPicPr>
          <p:cNvPr id="7" name="Picture 6">
            <a:extLst>
              <a:ext uri="{FF2B5EF4-FFF2-40B4-BE49-F238E27FC236}">
                <a16:creationId xmlns:a16="http://schemas.microsoft.com/office/drawing/2014/main" id="{A7887860-C952-7779-5A53-998156C349BC}"/>
              </a:ext>
            </a:extLst>
          </p:cNvPr>
          <p:cNvPicPr>
            <a:picLocks noChangeAspect="1"/>
          </p:cNvPicPr>
          <p:nvPr/>
        </p:nvPicPr>
        <p:blipFill>
          <a:blip r:embed="rId2"/>
          <a:stretch>
            <a:fillRect/>
          </a:stretch>
        </p:blipFill>
        <p:spPr>
          <a:xfrm>
            <a:off x="35532" y="2996952"/>
            <a:ext cx="4473328" cy="2537680"/>
          </a:xfrm>
          <a:prstGeom prst="rect">
            <a:avLst/>
          </a:prstGeom>
          <a:ln>
            <a:solidFill>
              <a:srgbClr val="BDCD00"/>
            </a:solidFill>
          </a:ln>
        </p:spPr>
      </p:pic>
      <p:pic>
        <p:nvPicPr>
          <p:cNvPr id="9" name="Picture 8">
            <a:extLst>
              <a:ext uri="{FF2B5EF4-FFF2-40B4-BE49-F238E27FC236}">
                <a16:creationId xmlns:a16="http://schemas.microsoft.com/office/drawing/2014/main" id="{1CC07DF4-4C80-CAA5-7BCA-F20705822D25}"/>
              </a:ext>
            </a:extLst>
          </p:cNvPr>
          <p:cNvPicPr>
            <a:picLocks noChangeAspect="1"/>
          </p:cNvPicPr>
          <p:nvPr/>
        </p:nvPicPr>
        <p:blipFill>
          <a:blip r:embed="rId3"/>
          <a:stretch>
            <a:fillRect/>
          </a:stretch>
        </p:blipFill>
        <p:spPr>
          <a:xfrm>
            <a:off x="4355976" y="4030546"/>
            <a:ext cx="3330229" cy="2339543"/>
          </a:xfrm>
          <a:prstGeom prst="rect">
            <a:avLst/>
          </a:prstGeom>
          <a:ln>
            <a:solidFill>
              <a:srgbClr val="BDCD00"/>
            </a:solidFill>
          </a:ln>
        </p:spPr>
      </p:pic>
      <p:pic>
        <p:nvPicPr>
          <p:cNvPr id="11" name="Picture 10">
            <a:extLst>
              <a:ext uri="{FF2B5EF4-FFF2-40B4-BE49-F238E27FC236}">
                <a16:creationId xmlns:a16="http://schemas.microsoft.com/office/drawing/2014/main" id="{A3FC963F-1008-00E6-EE88-1F5B4C683921}"/>
              </a:ext>
            </a:extLst>
          </p:cNvPr>
          <p:cNvPicPr>
            <a:picLocks noChangeAspect="1"/>
          </p:cNvPicPr>
          <p:nvPr/>
        </p:nvPicPr>
        <p:blipFill>
          <a:blip r:embed="rId4"/>
          <a:stretch>
            <a:fillRect/>
          </a:stretch>
        </p:blipFill>
        <p:spPr>
          <a:xfrm>
            <a:off x="3387707" y="2733452"/>
            <a:ext cx="5266766" cy="2299574"/>
          </a:xfrm>
          <a:prstGeom prst="rect">
            <a:avLst/>
          </a:prstGeom>
          <a:ln>
            <a:solidFill>
              <a:srgbClr val="BDCD00"/>
            </a:solidFill>
          </a:ln>
        </p:spPr>
      </p:pic>
    </p:spTree>
    <p:extLst>
      <p:ext uri="{BB962C8B-B14F-4D97-AF65-F5344CB8AC3E}">
        <p14:creationId xmlns:p14="http://schemas.microsoft.com/office/powerpoint/2010/main" val="188402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CSS</a:t>
            </a:r>
          </a:p>
        </p:txBody>
      </p:sp>
      <p:sp>
        <p:nvSpPr>
          <p:cNvPr id="3" name="Content Placeholder 2"/>
          <p:cNvSpPr>
            <a:spLocks noGrp="1"/>
          </p:cNvSpPr>
          <p:nvPr>
            <p:ph idx="1"/>
          </p:nvPr>
        </p:nvSpPr>
        <p:spPr/>
        <p:txBody>
          <a:bodyPr/>
          <a:lstStyle/>
          <a:p>
            <a:r>
              <a:rPr lang="en-US" dirty="0"/>
              <a:t>CSS Rule</a:t>
            </a:r>
          </a:p>
          <a:p>
            <a:endParaRPr lang="en-US" dirty="0"/>
          </a:p>
          <a:p>
            <a:endParaRPr lang="en-US" dirty="0"/>
          </a:p>
          <a:p>
            <a:endParaRPr lang="en-US" dirty="0"/>
          </a:p>
          <a:p>
            <a:endParaRPr lang="en-US" dirty="0"/>
          </a:p>
          <a:p>
            <a:endParaRPr lang="en-US" dirty="0"/>
          </a:p>
          <a:p>
            <a:pPr lvl="1" algn="just"/>
            <a:r>
              <a:rPr lang="en-US" b="1" dirty="0"/>
              <a:t>A CSS rule contains two parts: a </a:t>
            </a:r>
            <a:r>
              <a:rPr lang="en-US" b="1" dirty="0">
                <a:solidFill>
                  <a:srgbClr val="C00000"/>
                </a:solidFill>
              </a:rPr>
              <a:t>selector </a:t>
            </a:r>
            <a:r>
              <a:rPr lang="en-US" b="1" dirty="0"/>
              <a:t>and a </a:t>
            </a:r>
            <a:r>
              <a:rPr lang="en-US" b="1" dirty="0">
                <a:solidFill>
                  <a:srgbClr val="00B050"/>
                </a:solidFill>
              </a:rPr>
              <a:t>declaration</a:t>
            </a:r>
            <a:r>
              <a:rPr lang="en-US" b="1" dirty="0"/>
              <a:t>.</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4F5037F2-DC85-406A-A4EA-1E681A25B4F8}" type="slidenum">
              <a:rPr lang="en-US" smtClean="0"/>
              <a:t>4</a:t>
            </a:fld>
            <a:endParaRPr lang="en-US" dirty="0"/>
          </a:p>
        </p:txBody>
      </p:sp>
      <p:sp>
        <p:nvSpPr>
          <p:cNvPr id="5" name="Date Placeholder 4"/>
          <p:cNvSpPr>
            <a:spLocks noGrp="1"/>
          </p:cNvSpPr>
          <p:nvPr>
            <p:ph type="dt" sz="half" idx="10"/>
          </p:nvPr>
        </p:nvSpPr>
        <p:spPr/>
        <p:txBody>
          <a:bodyPr/>
          <a:lstStyle/>
          <a:p>
            <a:fld id="{0CDABF0F-B111-457B-AAB8-87E515369285}" type="datetime1">
              <a:rPr lang="en-US" smtClean="0"/>
              <a:t>3/9/2023</a:t>
            </a:fld>
            <a:endParaRPr lang="en-US"/>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115"/>
          <a:stretch/>
        </p:blipFill>
        <p:spPr bwMode="auto">
          <a:xfrm>
            <a:off x="1187624" y="1700807"/>
            <a:ext cx="7416824" cy="2513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4573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2772-38B2-4579-9771-57815193857A}"/>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EA6D6EEB-9E70-4CD0-948D-E76BCBA4CABD}"/>
              </a:ext>
            </a:extLst>
          </p:cNvPr>
          <p:cNvSpPr>
            <a:spLocks noGrp="1"/>
          </p:cNvSpPr>
          <p:nvPr>
            <p:ph idx="1"/>
          </p:nvPr>
        </p:nvSpPr>
        <p:spPr/>
        <p:txBody>
          <a:bodyPr/>
          <a:lstStyle/>
          <a:p>
            <a:r>
              <a:rPr lang="en-US" dirty="0"/>
              <a:t>Pseudo-class selectors Examples</a:t>
            </a:r>
          </a:p>
          <a:p>
            <a:pPr lvl="1"/>
            <a:r>
              <a:rPr lang="en-US" dirty="0"/>
              <a:t>Anchor Pseudo-classes</a:t>
            </a:r>
          </a:p>
          <a:p>
            <a:pPr lvl="2"/>
            <a:r>
              <a:rPr lang="en-US" dirty="0"/>
              <a:t>a:link</a:t>
            </a:r>
          </a:p>
          <a:p>
            <a:pPr lvl="3"/>
            <a:r>
              <a:rPr lang="en-US" dirty="0"/>
              <a:t>Describes properties associated with hyperlink</a:t>
            </a:r>
          </a:p>
          <a:p>
            <a:pPr lvl="2"/>
            <a:r>
              <a:rPr lang="en-US" dirty="0"/>
              <a:t>a:visited</a:t>
            </a:r>
          </a:p>
          <a:p>
            <a:pPr lvl="3"/>
            <a:r>
              <a:rPr lang="en-US" dirty="0"/>
              <a:t>Color of hyperlink once it is visited</a:t>
            </a:r>
          </a:p>
          <a:p>
            <a:pPr lvl="2"/>
            <a:r>
              <a:rPr lang="en-US" dirty="0"/>
              <a:t>a:hover</a:t>
            </a:r>
          </a:p>
          <a:p>
            <a:pPr lvl="3"/>
            <a:r>
              <a:rPr lang="en-US" dirty="0"/>
              <a:t>Color of hyperlink once user hovers over it</a:t>
            </a:r>
          </a:p>
          <a:p>
            <a:pPr lvl="2"/>
            <a:r>
              <a:rPr lang="en-US" dirty="0"/>
              <a:t>a:active</a:t>
            </a:r>
          </a:p>
          <a:p>
            <a:pPr lvl="3"/>
            <a:r>
              <a:rPr lang="en-US" dirty="0"/>
              <a:t>Color of hyperlink once clicked</a:t>
            </a:r>
          </a:p>
          <a:p>
            <a:pPr lvl="3"/>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C96DEE87-5922-4B31-8216-AA83ECBDAC55}"/>
              </a:ext>
            </a:extLst>
          </p:cNvPr>
          <p:cNvSpPr>
            <a:spLocks noGrp="1"/>
          </p:cNvSpPr>
          <p:nvPr>
            <p:ph type="sldNum" sz="quarter" idx="12"/>
          </p:nvPr>
        </p:nvSpPr>
        <p:spPr/>
        <p:txBody>
          <a:bodyPr/>
          <a:lstStyle/>
          <a:p>
            <a:fld id="{4F5037F2-DC85-406A-A4EA-1E681A25B4F8}" type="slidenum">
              <a:rPr lang="en-US" smtClean="0"/>
              <a:t>40</a:t>
            </a:fld>
            <a:endParaRPr lang="en-US" dirty="0"/>
          </a:p>
        </p:txBody>
      </p:sp>
      <p:sp>
        <p:nvSpPr>
          <p:cNvPr id="5" name="Date Placeholder 4">
            <a:extLst>
              <a:ext uri="{FF2B5EF4-FFF2-40B4-BE49-F238E27FC236}">
                <a16:creationId xmlns:a16="http://schemas.microsoft.com/office/drawing/2014/main" id="{C6AC6C17-A6B1-49B7-AA15-EB950877F24D}"/>
              </a:ext>
            </a:extLst>
          </p:cNvPr>
          <p:cNvSpPr>
            <a:spLocks noGrp="1"/>
          </p:cNvSpPr>
          <p:nvPr>
            <p:ph type="dt" sz="half" idx="10"/>
          </p:nvPr>
        </p:nvSpPr>
        <p:spPr/>
        <p:txBody>
          <a:bodyPr/>
          <a:lstStyle/>
          <a:p>
            <a:fld id="{19D12A0A-7B90-4A77-AA90-B76CE9B844E4}" type="datetime1">
              <a:rPr lang="en-US" smtClean="0"/>
              <a:t>3/9/2023</a:t>
            </a:fld>
            <a:endParaRPr lang="en-US" dirty="0"/>
          </a:p>
        </p:txBody>
      </p:sp>
    </p:spTree>
    <p:extLst>
      <p:ext uri="{BB962C8B-B14F-4D97-AF65-F5344CB8AC3E}">
        <p14:creationId xmlns:p14="http://schemas.microsoft.com/office/powerpoint/2010/main" val="59765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C1E92-1FA7-4F42-9B0D-62FFC6671B4C}"/>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A81FF0FD-3C76-434E-84E7-DD6A18EAF965}"/>
              </a:ext>
            </a:extLst>
          </p:cNvPr>
          <p:cNvSpPr>
            <a:spLocks noGrp="1"/>
          </p:cNvSpPr>
          <p:nvPr>
            <p:ph idx="1"/>
          </p:nvPr>
        </p:nvSpPr>
        <p:spPr/>
        <p:txBody>
          <a:bodyPr/>
          <a:lstStyle/>
          <a:p>
            <a:r>
              <a:rPr lang="en-US" dirty="0"/>
              <a:t>Example</a:t>
            </a:r>
          </a:p>
        </p:txBody>
      </p:sp>
      <p:sp>
        <p:nvSpPr>
          <p:cNvPr id="4" name="Slide Number Placeholder 3">
            <a:extLst>
              <a:ext uri="{FF2B5EF4-FFF2-40B4-BE49-F238E27FC236}">
                <a16:creationId xmlns:a16="http://schemas.microsoft.com/office/drawing/2014/main" id="{76F672B2-44C7-40C8-BB32-9D14F3271532}"/>
              </a:ext>
            </a:extLst>
          </p:cNvPr>
          <p:cNvSpPr>
            <a:spLocks noGrp="1"/>
          </p:cNvSpPr>
          <p:nvPr>
            <p:ph type="sldNum" sz="quarter" idx="12"/>
          </p:nvPr>
        </p:nvSpPr>
        <p:spPr/>
        <p:txBody>
          <a:bodyPr/>
          <a:lstStyle/>
          <a:p>
            <a:fld id="{4F5037F2-DC85-406A-A4EA-1E681A25B4F8}" type="slidenum">
              <a:rPr lang="en-US" smtClean="0"/>
              <a:t>41</a:t>
            </a:fld>
            <a:endParaRPr lang="en-US" dirty="0"/>
          </a:p>
        </p:txBody>
      </p:sp>
      <p:sp>
        <p:nvSpPr>
          <p:cNvPr id="5" name="Date Placeholder 4">
            <a:extLst>
              <a:ext uri="{FF2B5EF4-FFF2-40B4-BE49-F238E27FC236}">
                <a16:creationId xmlns:a16="http://schemas.microsoft.com/office/drawing/2014/main" id="{91631684-E791-4026-A012-DA5F3B67DE7E}"/>
              </a:ext>
            </a:extLst>
          </p:cNvPr>
          <p:cNvSpPr>
            <a:spLocks noGrp="1"/>
          </p:cNvSpPr>
          <p:nvPr>
            <p:ph type="dt" sz="half" idx="10"/>
          </p:nvPr>
        </p:nvSpPr>
        <p:spPr/>
        <p:txBody>
          <a:bodyPr/>
          <a:lstStyle/>
          <a:p>
            <a:fld id="{7BDB8EAD-98A8-4FEF-A341-4FD598DE0896}" type="datetime1">
              <a:rPr lang="en-US" smtClean="0"/>
              <a:t>3/9/2023</a:t>
            </a:fld>
            <a:endParaRPr lang="en-US" dirty="0"/>
          </a:p>
        </p:txBody>
      </p:sp>
      <p:pic>
        <p:nvPicPr>
          <p:cNvPr id="6" name="Picture 5">
            <a:extLst>
              <a:ext uri="{FF2B5EF4-FFF2-40B4-BE49-F238E27FC236}">
                <a16:creationId xmlns:a16="http://schemas.microsoft.com/office/drawing/2014/main" id="{92E1EBF2-058B-41A4-9754-4CC6B6CA810D}"/>
              </a:ext>
            </a:extLst>
          </p:cNvPr>
          <p:cNvPicPr>
            <a:picLocks noChangeAspect="1"/>
          </p:cNvPicPr>
          <p:nvPr/>
        </p:nvPicPr>
        <p:blipFill>
          <a:blip r:embed="rId2"/>
          <a:stretch>
            <a:fillRect/>
          </a:stretch>
        </p:blipFill>
        <p:spPr>
          <a:xfrm>
            <a:off x="0" y="1628800"/>
            <a:ext cx="7248525" cy="5229200"/>
          </a:xfrm>
          <a:prstGeom prst="rect">
            <a:avLst/>
          </a:prstGeom>
        </p:spPr>
      </p:pic>
    </p:spTree>
    <p:extLst>
      <p:ext uri="{BB962C8B-B14F-4D97-AF65-F5344CB8AC3E}">
        <p14:creationId xmlns:p14="http://schemas.microsoft.com/office/powerpoint/2010/main" val="1058612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717A-26FC-4AB1-9027-2821F449B44A}"/>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D8C6B6EC-F0F1-48E1-AE10-BF6CE1DDA1DD}"/>
              </a:ext>
            </a:extLst>
          </p:cNvPr>
          <p:cNvSpPr>
            <a:spLocks noGrp="1"/>
          </p:cNvSpPr>
          <p:nvPr>
            <p:ph idx="1"/>
          </p:nvPr>
        </p:nvSpPr>
        <p:spPr/>
        <p:txBody>
          <a:bodyPr/>
          <a:lstStyle/>
          <a:p>
            <a:r>
              <a:rPr lang="en-US" dirty="0"/>
              <a:t>Pseudo-class</a:t>
            </a:r>
          </a:p>
          <a:p>
            <a:pPr lvl="1"/>
            <a:r>
              <a:rPr lang="en-US" dirty="0"/>
              <a:t>Example (Tooltip Hover)</a:t>
            </a:r>
          </a:p>
          <a:p>
            <a:endParaRPr lang="en-US" dirty="0"/>
          </a:p>
        </p:txBody>
      </p:sp>
      <p:sp>
        <p:nvSpPr>
          <p:cNvPr id="4" name="Slide Number Placeholder 3">
            <a:extLst>
              <a:ext uri="{FF2B5EF4-FFF2-40B4-BE49-F238E27FC236}">
                <a16:creationId xmlns:a16="http://schemas.microsoft.com/office/drawing/2014/main" id="{70052CD2-0500-4587-B4AD-AA374471AE70}"/>
              </a:ext>
            </a:extLst>
          </p:cNvPr>
          <p:cNvSpPr>
            <a:spLocks noGrp="1"/>
          </p:cNvSpPr>
          <p:nvPr>
            <p:ph type="sldNum" sz="quarter" idx="12"/>
          </p:nvPr>
        </p:nvSpPr>
        <p:spPr/>
        <p:txBody>
          <a:bodyPr/>
          <a:lstStyle/>
          <a:p>
            <a:fld id="{4F5037F2-DC85-406A-A4EA-1E681A25B4F8}" type="slidenum">
              <a:rPr lang="en-US" smtClean="0"/>
              <a:t>42</a:t>
            </a:fld>
            <a:endParaRPr lang="en-US" dirty="0"/>
          </a:p>
        </p:txBody>
      </p:sp>
      <p:sp>
        <p:nvSpPr>
          <p:cNvPr id="5" name="Date Placeholder 4">
            <a:extLst>
              <a:ext uri="{FF2B5EF4-FFF2-40B4-BE49-F238E27FC236}">
                <a16:creationId xmlns:a16="http://schemas.microsoft.com/office/drawing/2014/main" id="{1EBCBB23-AE77-4B72-B354-7631EF60B8B6}"/>
              </a:ext>
            </a:extLst>
          </p:cNvPr>
          <p:cNvSpPr>
            <a:spLocks noGrp="1"/>
          </p:cNvSpPr>
          <p:nvPr>
            <p:ph type="dt" sz="half" idx="10"/>
          </p:nvPr>
        </p:nvSpPr>
        <p:spPr/>
        <p:txBody>
          <a:bodyPr/>
          <a:lstStyle/>
          <a:p>
            <a:fld id="{78EF286C-480D-4AF8-97D5-9154FDA7420F}" type="datetime1">
              <a:rPr lang="en-US" smtClean="0"/>
              <a:t>3/9/2023</a:t>
            </a:fld>
            <a:endParaRPr lang="en-US" dirty="0"/>
          </a:p>
        </p:txBody>
      </p:sp>
      <p:pic>
        <p:nvPicPr>
          <p:cNvPr id="9" name="Picture 8">
            <a:extLst>
              <a:ext uri="{FF2B5EF4-FFF2-40B4-BE49-F238E27FC236}">
                <a16:creationId xmlns:a16="http://schemas.microsoft.com/office/drawing/2014/main" id="{F08E868E-3886-440B-BD80-07EDFCE107BB}"/>
              </a:ext>
            </a:extLst>
          </p:cNvPr>
          <p:cNvPicPr>
            <a:picLocks noChangeAspect="1"/>
          </p:cNvPicPr>
          <p:nvPr/>
        </p:nvPicPr>
        <p:blipFill>
          <a:blip r:embed="rId2"/>
          <a:stretch>
            <a:fillRect/>
          </a:stretch>
        </p:blipFill>
        <p:spPr>
          <a:xfrm>
            <a:off x="0" y="2204864"/>
            <a:ext cx="4831233" cy="4636438"/>
          </a:xfrm>
          <a:prstGeom prst="rect">
            <a:avLst/>
          </a:prstGeom>
        </p:spPr>
      </p:pic>
      <p:pic>
        <p:nvPicPr>
          <p:cNvPr id="8" name="Picture 7">
            <a:extLst>
              <a:ext uri="{FF2B5EF4-FFF2-40B4-BE49-F238E27FC236}">
                <a16:creationId xmlns:a16="http://schemas.microsoft.com/office/drawing/2014/main" id="{E7C6C845-7BE4-4899-A69F-EDD719FBC549}"/>
              </a:ext>
            </a:extLst>
          </p:cNvPr>
          <p:cNvPicPr>
            <a:picLocks noChangeAspect="1"/>
          </p:cNvPicPr>
          <p:nvPr/>
        </p:nvPicPr>
        <p:blipFill rotWithShape="1">
          <a:blip r:embed="rId3"/>
          <a:srcRect l="50000" t="12551" b="73800"/>
          <a:stretch/>
        </p:blipFill>
        <p:spPr>
          <a:xfrm>
            <a:off x="304254" y="5418672"/>
            <a:ext cx="8792476" cy="1156639"/>
          </a:xfrm>
          <a:prstGeom prst="rect">
            <a:avLst/>
          </a:prstGeom>
        </p:spPr>
      </p:pic>
    </p:spTree>
    <p:extLst>
      <p:ext uri="{BB962C8B-B14F-4D97-AF65-F5344CB8AC3E}">
        <p14:creationId xmlns:p14="http://schemas.microsoft.com/office/powerpoint/2010/main" val="392496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E4DE-EFB9-4935-86BA-03DEBDC87AD8}"/>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5881C8A5-62EC-455F-9826-9631B315BB09}"/>
              </a:ext>
            </a:extLst>
          </p:cNvPr>
          <p:cNvSpPr>
            <a:spLocks noGrp="1"/>
          </p:cNvSpPr>
          <p:nvPr>
            <p:ph idx="1"/>
          </p:nvPr>
        </p:nvSpPr>
        <p:spPr>
          <a:xfrm>
            <a:off x="179512" y="836712"/>
            <a:ext cx="8658696" cy="5472608"/>
          </a:xfrm>
        </p:spPr>
        <p:txBody>
          <a:bodyPr>
            <a:normAutofit/>
          </a:bodyPr>
          <a:lstStyle/>
          <a:p>
            <a:r>
              <a:rPr lang="en-US" dirty="0"/>
              <a:t>Pseudo-element selectors</a:t>
            </a:r>
          </a:p>
          <a:p>
            <a:pPr lvl="1"/>
            <a:r>
              <a:rPr lang="en-US" dirty="0"/>
              <a:t>Used for styling a small part of an element only</a:t>
            </a:r>
          </a:p>
          <a:p>
            <a:pPr lvl="1"/>
            <a:r>
              <a:rPr lang="en-US" dirty="0"/>
              <a:t>Pseudo-element selectors are used to style a certain part of element</a:t>
            </a:r>
          </a:p>
          <a:p>
            <a:pPr lvl="1"/>
            <a:r>
              <a:rPr lang="en-US" dirty="0"/>
              <a:t>To style part of an element e.g., first letter</a:t>
            </a:r>
          </a:p>
          <a:p>
            <a:pPr lvl="1"/>
            <a:r>
              <a:rPr lang="en-US" dirty="0"/>
              <a:t>Double colons are used for Pseudo-elements</a:t>
            </a:r>
          </a:p>
          <a:p>
            <a:pPr lvl="1"/>
            <a:endParaRPr lang="en-US" dirty="0"/>
          </a:p>
          <a:p>
            <a:pPr lvl="1"/>
            <a:r>
              <a:rPr lang="en-US" dirty="0"/>
              <a:t>Syntax</a:t>
            </a:r>
          </a:p>
          <a:p>
            <a:pPr marL="914400" lvl="2" indent="0">
              <a:buNone/>
            </a:pPr>
            <a:r>
              <a:rPr lang="en-US" b="1" dirty="0"/>
              <a:t>selector</a:t>
            </a:r>
            <a:r>
              <a:rPr lang="en-US" dirty="0"/>
              <a:t> :: </a:t>
            </a:r>
            <a:r>
              <a:rPr lang="en-US" b="1" dirty="0"/>
              <a:t>pseudo-element</a:t>
            </a:r>
            <a:r>
              <a:rPr lang="en-US" dirty="0"/>
              <a:t> {</a:t>
            </a:r>
            <a:br>
              <a:rPr lang="en-US" dirty="0"/>
            </a:br>
            <a:r>
              <a:rPr lang="en-US" dirty="0"/>
              <a:t>  </a:t>
            </a:r>
            <a:r>
              <a:rPr lang="en-US" b="1" dirty="0" err="1"/>
              <a:t>property</a:t>
            </a:r>
            <a:r>
              <a:rPr lang="en-US" dirty="0" err="1"/>
              <a:t>:</a:t>
            </a:r>
            <a:r>
              <a:rPr lang="en-US" b="1" dirty="0" err="1"/>
              <a:t>value</a:t>
            </a:r>
            <a:r>
              <a:rPr lang="en-US" dirty="0"/>
              <a:t>;</a:t>
            </a:r>
            <a:br>
              <a:rPr lang="en-US" dirty="0"/>
            </a:br>
            <a:r>
              <a:rPr lang="en-US" dirty="0"/>
              <a:t>} </a:t>
            </a:r>
          </a:p>
        </p:txBody>
      </p:sp>
      <p:sp>
        <p:nvSpPr>
          <p:cNvPr id="4" name="Slide Number Placeholder 3">
            <a:extLst>
              <a:ext uri="{FF2B5EF4-FFF2-40B4-BE49-F238E27FC236}">
                <a16:creationId xmlns:a16="http://schemas.microsoft.com/office/drawing/2014/main" id="{11668E96-8567-4307-BE2B-055D8F1A461E}"/>
              </a:ext>
            </a:extLst>
          </p:cNvPr>
          <p:cNvSpPr>
            <a:spLocks noGrp="1"/>
          </p:cNvSpPr>
          <p:nvPr>
            <p:ph type="sldNum" sz="quarter" idx="12"/>
          </p:nvPr>
        </p:nvSpPr>
        <p:spPr/>
        <p:txBody>
          <a:bodyPr/>
          <a:lstStyle/>
          <a:p>
            <a:fld id="{4F5037F2-DC85-406A-A4EA-1E681A25B4F8}" type="slidenum">
              <a:rPr lang="en-US" smtClean="0"/>
              <a:t>43</a:t>
            </a:fld>
            <a:endParaRPr lang="en-US" dirty="0"/>
          </a:p>
        </p:txBody>
      </p:sp>
      <p:sp>
        <p:nvSpPr>
          <p:cNvPr id="5" name="Date Placeholder 4">
            <a:extLst>
              <a:ext uri="{FF2B5EF4-FFF2-40B4-BE49-F238E27FC236}">
                <a16:creationId xmlns:a16="http://schemas.microsoft.com/office/drawing/2014/main" id="{70D9C606-1B03-42B6-AB30-2CA35289B962}"/>
              </a:ext>
            </a:extLst>
          </p:cNvPr>
          <p:cNvSpPr>
            <a:spLocks noGrp="1"/>
          </p:cNvSpPr>
          <p:nvPr>
            <p:ph type="dt" sz="half" idx="10"/>
          </p:nvPr>
        </p:nvSpPr>
        <p:spPr/>
        <p:txBody>
          <a:bodyPr/>
          <a:lstStyle/>
          <a:p>
            <a:fld id="{36C22038-616B-4D03-9AF6-4789D0C4ABFA}" type="datetime1">
              <a:rPr lang="en-US" smtClean="0"/>
              <a:t>3/9/2023</a:t>
            </a:fld>
            <a:endParaRPr lang="en-US" dirty="0"/>
          </a:p>
        </p:txBody>
      </p:sp>
    </p:spTree>
    <p:extLst>
      <p:ext uri="{BB962C8B-B14F-4D97-AF65-F5344CB8AC3E}">
        <p14:creationId xmlns:p14="http://schemas.microsoft.com/office/powerpoint/2010/main" val="4077444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A867-0C20-D685-7D07-150248115516}"/>
              </a:ext>
            </a:extLst>
          </p:cNvPr>
          <p:cNvSpPr>
            <a:spLocks noGrp="1"/>
          </p:cNvSpPr>
          <p:nvPr>
            <p:ph type="title"/>
          </p:nvPr>
        </p:nvSpPr>
        <p:spPr/>
        <p:txBody>
          <a:bodyPr>
            <a:normAutofit fontScale="90000"/>
          </a:bodyPr>
          <a:lstStyle/>
          <a:p>
            <a:r>
              <a:rPr lang="en-US" dirty="0"/>
              <a:t>Pseudo-Element Selector</a:t>
            </a:r>
          </a:p>
        </p:txBody>
      </p:sp>
      <p:sp>
        <p:nvSpPr>
          <p:cNvPr id="4" name="Slide Number Placeholder 3">
            <a:extLst>
              <a:ext uri="{FF2B5EF4-FFF2-40B4-BE49-F238E27FC236}">
                <a16:creationId xmlns:a16="http://schemas.microsoft.com/office/drawing/2014/main" id="{5AEBB41A-93F0-BEB3-E967-402D04243B70}"/>
              </a:ext>
            </a:extLst>
          </p:cNvPr>
          <p:cNvSpPr>
            <a:spLocks noGrp="1"/>
          </p:cNvSpPr>
          <p:nvPr>
            <p:ph type="sldNum" sz="quarter" idx="12"/>
          </p:nvPr>
        </p:nvSpPr>
        <p:spPr/>
        <p:txBody>
          <a:bodyPr/>
          <a:lstStyle/>
          <a:p>
            <a:fld id="{4F5037F2-DC85-406A-A4EA-1E681A25B4F8}" type="slidenum">
              <a:rPr lang="en-US" smtClean="0"/>
              <a:t>44</a:t>
            </a:fld>
            <a:endParaRPr lang="en-US" dirty="0"/>
          </a:p>
        </p:txBody>
      </p:sp>
      <p:sp>
        <p:nvSpPr>
          <p:cNvPr id="5" name="Date Placeholder 4">
            <a:extLst>
              <a:ext uri="{FF2B5EF4-FFF2-40B4-BE49-F238E27FC236}">
                <a16:creationId xmlns:a16="http://schemas.microsoft.com/office/drawing/2014/main" id="{C28075F0-EE93-3E3C-17EB-43ACC2D5AF40}"/>
              </a:ext>
            </a:extLst>
          </p:cNvPr>
          <p:cNvSpPr>
            <a:spLocks noGrp="1"/>
          </p:cNvSpPr>
          <p:nvPr>
            <p:ph type="dt" sz="half" idx="10"/>
          </p:nvPr>
        </p:nvSpPr>
        <p:spPr/>
        <p:txBody>
          <a:bodyPr/>
          <a:lstStyle/>
          <a:p>
            <a:fld id="{2DF39974-58B3-4396-B5B4-2AC0B4314B23}" type="datetime1">
              <a:rPr lang="en-US" smtClean="0"/>
              <a:t>3/9/2023</a:t>
            </a:fld>
            <a:endParaRPr lang="en-US" dirty="0"/>
          </a:p>
        </p:txBody>
      </p:sp>
      <p:pic>
        <p:nvPicPr>
          <p:cNvPr id="7" name="Picture 6">
            <a:extLst>
              <a:ext uri="{FF2B5EF4-FFF2-40B4-BE49-F238E27FC236}">
                <a16:creationId xmlns:a16="http://schemas.microsoft.com/office/drawing/2014/main" id="{D65A683E-07C4-6A00-830B-6F8E4FF57801}"/>
              </a:ext>
            </a:extLst>
          </p:cNvPr>
          <p:cNvPicPr>
            <a:picLocks noChangeAspect="1"/>
          </p:cNvPicPr>
          <p:nvPr/>
        </p:nvPicPr>
        <p:blipFill>
          <a:blip r:embed="rId2"/>
          <a:stretch>
            <a:fillRect/>
          </a:stretch>
        </p:blipFill>
        <p:spPr>
          <a:xfrm>
            <a:off x="17520" y="765671"/>
            <a:ext cx="7544454" cy="2789162"/>
          </a:xfrm>
          <a:prstGeom prst="rect">
            <a:avLst/>
          </a:prstGeom>
          <a:ln>
            <a:solidFill>
              <a:srgbClr val="BDCD00"/>
            </a:solidFill>
          </a:ln>
        </p:spPr>
      </p:pic>
      <p:pic>
        <p:nvPicPr>
          <p:cNvPr id="9" name="Picture 8">
            <a:extLst>
              <a:ext uri="{FF2B5EF4-FFF2-40B4-BE49-F238E27FC236}">
                <a16:creationId xmlns:a16="http://schemas.microsoft.com/office/drawing/2014/main" id="{C034D005-2CE1-24CF-9216-079D3312AA0A}"/>
              </a:ext>
            </a:extLst>
          </p:cNvPr>
          <p:cNvPicPr>
            <a:picLocks noChangeAspect="1"/>
          </p:cNvPicPr>
          <p:nvPr/>
        </p:nvPicPr>
        <p:blipFill>
          <a:blip r:embed="rId3"/>
          <a:stretch>
            <a:fillRect/>
          </a:stretch>
        </p:blipFill>
        <p:spPr>
          <a:xfrm>
            <a:off x="4600394" y="2198911"/>
            <a:ext cx="4248472" cy="2612999"/>
          </a:xfrm>
          <a:prstGeom prst="rect">
            <a:avLst/>
          </a:prstGeom>
        </p:spPr>
      </p:pic>
      <p:pic>
        <p:nvPicPr>
          <p:cNvPr id="11" name="Picture 10">
            <a:extLst>
              <a:ext uri="{FF2B5EF4-FFF2-40B4-BE49-F238E27FC236}">
                <a16:creationId xmlns:a16="http://schemas.microsoft.com/office/drawing/2014/main" id="{F5E03BBE-014C-E10A-B5FC-244F59A105F2}"/>
              </a:ext>
            </a:extLst>
          </p:cNvPr>
          <p:cNvPicPr>
            <a:picLocks noChangeAspect="1"/>
          </p:cNvPicPr>
          <p:nvPr/>
        </p:nvPicPr>
        <p:blipFill>
          <a:blip r:embed="rId4"/>
          <a:stretch>
            <a:fillRect/>
          </a:stretch>
        </p:blipFill>
        <p:spPr>
          <a:xfrm>
            <a:off x="179512" y="4908384"/>
            <a:ext cx="8640638" cy="1399880"/>
          </a:xfrm>
          <a:prstGeom prst="rect">
            <a:avLst/>
          </a:prstGeom>
          <a:ln>
            <a:solidFill>
              <a:srgbClr val="BDCD00"/>
            </a:solidFill>
          </a:ln>
        </p:spPr>
      </p:pic>
    </p:spTree>
    <p:extLst>
      <p:ext uri="{BB962C8B-B14F-4D97-AF65-F5344CB8AC3E}">
        <p14:creationId xmlns:p14="http://schemas.microsoft.com/office/powerpoint/2010/main" val="152040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Rules for Applying CSS</a:t>
            </a:r>
          </a:p>
        </p:txBody>
      </p:sp>
      <p:sp>
        <p:nvSpPr>
          <p:cNvPr id="3" name="Content Placeholder 2"/>
          <p:cNvSpPr>
            <a:spLocks noGrp="1"/>
          </p:cNvSpPr>
          <p:nvPr>
            <p:ph idx="1"/>
          </p:nvPr>
        </p:nvSpPr>
        <p:spPr/>
        <p:txBody>
          <a:bodyPr/>
          <a:lstStyle/>
          <a:p>
            <a:r>
              <a:rPr lang="en-US" dirty="0"/>
              <a:t>If there are two or more rules that apply to the same element, it is important to understand which will take precedence.</a:t>
            </a:r>
          </a:p>
        </p:txBody>
      </p:sp>
      <p:sp>
        <p:nvSpPr>
          <p:cNvPr id="4" name="Slide Number Placeholder 3"/>
          <p:cNvSpPr>
            <a:spLocks noGrp="1"/>
          </p:cNvSpPr>
          <p:nvPr>
            <p:ph type="sldNum" sz="quarter" idx="12"/>
          </p:nvPr>
        </p:nvSpPr>
        <p:spPr/>
        <p:txBody>
          <a:bodyPr/>
          <a:lstStyle/>
          <a:p>
            <a:fld id="{4F5037F2-DC85-406A-A4EA-1E681A25B4F8}" type="slidenum">
              <a:rPr lang="en-US" smtClean="0"/>
              <a:t>45</a:t>
            </a:fld>
            <a:endParaRPr lang="en-US" dirty="0"/>
          </a:p>
        </p:txBody>
      </p:sp>
      <p:sp>
        <p:nvSpPr>
          <p:cNvPr id="5" name="Date Placeholder 4"/>
          <p:cNvSpPr>
            <a:spLocks noGrp="1"/>
          </p:cNvSpPr>
          <p:nvPr>
            <p:ph type="dt" sz="half" idx="10"/>
          </p:nvPr>
        </p:nvSpPr>
        <p:spPr/>
        <p:txBody>
          <a:bodyPr/>
          <a:lstStyle/>
          <a:p>
            <a:fld id="{426E18EF-FC4C-4E2B-8B10-58E9FC5FBB04}" type="datetime1">
              <a:rPr lang="en-US" smtClean="0"/>
              <a:t>3/9/2023</a:t>
            </a:fld>
            <a:endParaRPr lang="en-US"/>
          </a:p>
        </p:txBody>
      </p:sp>
    </p:spTree>
    <p:extLst>
      <p:ext uri="{BB962C8B-B14F-4D97-AF65-F5344CB8AC3E}">
        <p14:creationId xmlns:p14="http://schemas.microsoft.com/office/powerpoint/2010/main" val="27604233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CSS Priority Rule</a:t>
            </a:r>
          </a:p>
        </p:txBody>
      </p:sp>
      <p:sp>
        <p:nvSpPr>
          <p:cNvPr id="3" name="Content Placeholder 2"/>
          <p:cNvSpPr>
            <a:spLocks noGrp="1"/>
          </p:cNvSpPr>
          <p:nvPr>
            <p:ph idx="1"/>
          </p:nvPr>
        </p:nvSpPr>
        <p:spPr/>
        <p:txBody>
          <a:bodyPr/>
          <a:lstStyle/>
          <a:p>
            <a:pPr>
              <a:spcBef>
                <a:spcPts val="0"/>
              </a:spcBef>
              <a:spcAft>
                <a:spcPts val="1200"/>
              </a:spcAft>
            </a:pPr>
            <a:r>
              <a:rPr lang="en-US" sz="2400" dirty="0"/>
              <a:t>CSS Properties applies in following order</a:t>
            </a:r>
          </a:p>
          <a:p>
            <a:pPr lvl="1">
              <a:spcBef>
                <a:spcPts val="0"/>
              </a:spcBef>
              <a:spcAft>
                <a:spcPts val="1200"/>
              </a:spcAft>
            </a:pPr>
            <a:r>
              <a:rPr lang="en-US" sz="2000" b="1" dirty="0"/>
              <a:t>Inline</a:t>
            </a:r>
            <a:r>
              <a:rPr lang="en-US" sz="2000" dirty="0"/>
              <a:t> properties has highest priority.</a:t>
            </a:r>
          </a:p>
          <a:p>
            <a:pPr lvl="1">
              <a:spcBef>
                <a:spcPts val="0"/>
              </a:spcBef>
              <a:spcAft>
                <a:spcPts val="1200"/>
              </a:spcAft>
            </a:pPr>
            <a:r>
              <a:rPr lang="en-US" sz="2000" dirty="0"/>
              <a:t>On page style has less priority then </a:t>
            </a:r>
            <a:r>
              <a:rPr lang="en-US" sz="2000" b="1" dirty="0"/>
              <a:t>inline</a:t>
            </a:r>
            <a:r>
              <a:rPr lang="en-US" sz="2000" dirty="0"/>
              <a:t>, and more priority then external CSS.</a:t>
            </a:r>
          </a:p>
          <a:p>
            <a:pPr lvl="1">
              <a:spcBef>
                <a:spcPts val="0"/>
              </a:spcBef>
              <a:spcAft>
                <a:spcPts val="1200"/>
              </a:spcAft>
            </a:pPr>
            <a:r>
              <a:rPr lang="en-US" sz="2000" dirty="0"/>
              <a:t>External CSS has least priority.</a:t>
            </a:r>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9648F39E-9C37-485F-AC97-16BB4BDF9F49}" type="slidenum">
              <a:rPr kumimoji="0" lang="en-US" smtClean="0"/>
              <a:pPr/>
              <a:t>46</a:t>
            </a:fld>
            <a:endParaRPr kumimoji="0" lang="en-US"/>
          </a:p>
        </p:txBody>
      </p:sp>
      <p:graphicFrame>
        <p:nvGraphicFramePr>
          <p:cNvPr id="5" name="Diagram 4"/>
          <p:cNvGraphicFramePr/>
          <p:nvPr>
            <p:extLst>
              <p:ext uri="{D42A27DB-BD31-4B8C-83A1-F6EECF244321}">
                <p14:modId xmlns:p14="http://schemas.microsoft.com/office/powerpoint/2010/main" val="4162556804"/>
              </p:ext>
            </p:extLst>
          </p:nvPr>
        </p:nvGraphicFramePr>
        <p:xfrm>
          <a:off x="2303077" y="3356992"/>
          <a:ext cx="40386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5037F2-DC85-406A-A4EA-1E681A25B4F8}" type="slidenum">
              <a:rPr lang="en-US" smtClean="0"/>
              <a:t>47</a:t>
            </a:fld>
            <a:endParaRPr lang="en-US" dirty="0"/>
          </a:p>
        </p:txBody>
      </p:sp>
      <p:sp>
        <p:nvSpPr>
          <p:cNvPr id="5" name="Date Placeholder 4"/>
          <p:cNvSpPr>
            <a:spLocks noGrp="1"/>
          </p:cNvSpPr>
          <p:nvPr>
            <p:ph type="dt" sz="half" idx="10"/>
          </p:nvPr>
        </p:nvSpPr>
        <p:spPr/>
        <p:txBody>
          <a:bodyPr/>
          <a:lstStyle/>
          <a:p>
            <a:fld id="{A471D0E3-D981-4B72-8B81-297C6B61CF97}" type="datetime1">
              <a:rPr lang="en-US" smtClean="0"/>
              <a:t>3/9/2023</a:t>
            </a:fld>
            <a:endParaRPr lang="en-US"/>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1" y="1"/>
            <a:ext cx="5742587" cy="685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0" y="836712"/>
            <a:ext cx="3275856" cy="4708981"/>
          </a:xfrm>
          <a:prstGeom prst="rect">
            <a:avLst/>
          </a:prstGeom>
          <a:noFill/>
        </p:spPr>
        <p:txBody>
          <a:bodyPr wrap="square" rtlCol="0">
            <a:spAutoFit/>
          </a:bodyPr>
          <a:lstStyle/>
          <a:p>
            <a:pPr marL="285750" indent="-285750" algn="just">
              <a:buFont typeface="Arial" pitchFamily="34" charset="0"/>
              <a:buChar char="•"/>
            </a:pPr>
            <a:r>
              <a:rPr lang="en-US" sz="2000" dirty="0"/>
              <a:t>If there are two or more rules that apply to the same element, it is important to understand which will take precedence.</a:t>
            </a:r>
          </a:p>
          <a:p>
            <a:pPr marL="285750" indent="-285750">
              <a:buFont typeface="Arial" pitchFamily="34" charset="0"/>
              <a:buChar char="•"/>
            </a:pPr>
            <a:r>
              <a:rPr lang="en-US" sz="2000" b="1" dirty="0"/>
              <a:t>LAST RULE</a:t>
            </a:r>
          </a:p>
          <a:p>
            <a:pPr marL="742950" lvl="1" indent="-285750" algn="just">
              <a:buFont typeface="Arial" pitchFamily="34" charset="0"/>
              <a:buChar char="•"/>
            </a:pPr>
            <a:r>
              <a:rPr lang="en-US" sz="2000" dirty="0"/>
              <a:t>If the two selectors are identical, the latter of the two will take precedence. Here you can see the second </a:t>
            </a:r>
            <a:r>
              <a:rPr lang="en-US" sz="2000" b="1" dirty="0"/>
              <a:t>i </a:t>
            </a:r>
            <a:r>
              <a:rPr lang="en-US" sz="2000" dirty="0"/>
              <a:t>selector takes precedence over the first.</a:t>
            </a:r>
          </a:p>
        </p:txBody>
      </p:sp>
    </p:spTree>
    <p:extLst>
      <p:ext uri="{BB962C8B-B14F-4D97-AF65-F5344CB8AC3E}">
        <p14:creationId xmlns:p14="http://schemas.microsoft.com/office/powerpoint/2010/main" val="36106988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5037F2-DC85-406A-A4EA-1E681A25B4F8}" type="slidenum">
              <a:rPr lang="en-US" smtClean="0"/>
              <a:t>48</a:t>
            </a:fld>
            <a:endParaRPr lang="en-US" dirty="0"/>
          </a:p>
        </p:txBody>
      </p:sp>
      <p:sp>
        <p:nvSpPr>
          <p:cNvPr id="5" name="Date Placeholder 4"/>
          <p:cNvSpPr>
            <a:spLocks noGrp="1"/>
          </p:cNvSpPr>
          <p:nvPr>
            <p:ph type="dt" sz="half" idx="10"/>
          </p:nvPr>
        </p:nvSpPr>
        <p:spPr/>
        <p:txBody>
          <a:bodyPr/>
          <a:lstStyle/>
          <a:p>
            <a:fld id="{A471D0E3-D981-4B72-8B81-297C6B61CF97}" type="datetime1">
              <a:rPr lang="en-US" smtClean="0"/>
              <a:t>3/9/2023</a:t>
            </a:fld>
            <a:endParaRPr lang="en-US"/>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1412" y="-10666"/>
            <a:ext cx="5742588"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0" y="836712"/>
            <a:ext cx="3275856" cy="4401205"/>
          </a:xfrm>
          <a:prstGeom prst="rect">
            <a:avLst/>
          </a:prstGeom>
          <a:noFill/>
        </p:spPr>
        <p:txBody>
          <a:bodyPr wrap="square" rtlCol="0">
            <a:spAutoFit/>
          </a:bodyPr>
          <a:lstStyle/>
          <a:p>
            <a:r>
              <a:rPr lang="en-US" sz="2000" b="1" dirty="0"/>
              <a:t>SPECIFICITY</a:t>
            </a:r>
          </a:p>
          <a:p>
            <a:pPr algn="just"/>
            <a:r>
              <a:rPr lang="en-US" sz="2000" dirty="0"/>
              <a:t>If one selector is more specific than the others, the more specific rule will take precedence over more general ones. In this</a:t>
            </a:r>
          </a:p>
          <a:p>
            <a:pPr algn="just"/>
            <a:r>
              <a:rPr lang="en-US" sz="2000" dirty="0"/>
              <a:t>example:</a:t>
            </a:r>
          </a:p>
          <a:p>
            <a:pPr algn="just"/>
            <a:endParaRPr lang="en-US" sz="2000" dirty="0"/>
          </a:p>
          <a:p>
            <a:pPr algn="just"/>
            <a:r>
              <a:rPr lang="en-US" sz="2000" b="1" dirty="0"/>
              <a:t>h1 </a:t>
            </a:r>
            <a:r>
              <a:rPr lang="en-US" sz="2000" dirty="0"/>
              <a:t>is more specific than </a:t>
            </a:r>
            <a:r>
              <a:rPr lang="en-US" sz="2000" b="1" dirty="0"/>
              <a:t>*</a:t>
            </a:r>
          </a:p>
          <a:p>
            <a:pPr algn="just"/>
            <a:endParaRPr lang="en-US" sz="2000" b="1" dirty="0"/>
          </a:p>
          <a:p>
            <a:pPr algn="just"/>
            <a:r>
              <a:rPr lang="en-US" sz="2000" b="1" dirty="0"/>
              <a:t>p b </a:t>
            </a:r>
            <a:r>
              <a:rPr lang="en-US" sz="2000" dirty="0"/>
              <a:t>is more specific than </a:t>
            </a:r>
            <a:r>
              <a:rPr lang="en-US" sz="2000" b="1" dirty="0"/>
              <a:t>p</a:t>
            </a:r>
          </a:p>
          <a:p>
            <a:pPr algn="just"/>
            <a:endParaRPr lang="en-US" sz="2000" b="1" dirty="0"/>
          </a:p>
          <a:p>
            <a:pPr algn="just"/>
            <a:r>
              <a:rPr lang="en-US" sz="2000" b="1" dirty="0" err="1"/>
              <a:t>p#intro</a:t>
            </a:r>
            <a:r>
              <a:rPr lang="en-US" sz="2000" b="1" dirty="0"/>
              <a:t> </a:t>
            </a:r>
            <a:r>
              <a:rPr lang="en-US" sz="2000" dirty="0"/>
              <a:t>is more specific than </a:t>
            </a:r>
            <a:r>
              <a:rPr lang="en-US" sz="2000" b="1" dirty="0"/>
              <a:t>p</a:t>
            </a:r>
            <a:endParaRPr lang="en-US" sz="2000" dirty="0"/>
          </a:p>
        </p:txBody>
      </p:sp>
    </p:spTree>
    <p:extLst>
      <p:ext uri="{BB962C8B-B14F-4D97-AF65-F5344CB8AC3E}">
        <p14:creationId xmlns:p14="http://schemas.microsoft.com/office/powerpoint/2010/main" val="3301420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5037F2-DC85-406A-A4EA-1E681A25B4F8}" type="slidenum">
              <a:rPr lang="en-US" smtClean="0"/>
              <a:t>49</a:t>
            </a:fld>
            <a:endParaRPr lang="en-US" dirty="0"/>
          </a:p>
        </p:txBody>
      </p:sp>
      <p:sp>
        <p:nvSpPr>
          <p:cNvPr id="5" name="Date Placeholder 4"/>
          <p:cNvSpPr>
            <a:spLocks noGrp="1"/>
          </p:cNvSpPr>
          <p:nvPr>
            <p:ph type="dt" sz="half" idx="10"/>
          </p:nvPr>
        </p:nvSpPr>
        <p:spPr/>
        <p:txBody>
          <a:bodyPr/>
          <a:lstStyle/>
          <a:p>
            <a:fld id="{A471D0E3-D981-4B72-8B81-297C6B61CF97}" type="datetime1">
              <a:rPr lang="en-US" smtClean="0"/>
              <a:t>3/9/2023</a:t>
            </a:fld>
            <a:endParaRPr lang="en-US"/>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1" y="1"/>
            <a:ext cx="5742587" cy="685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0" y="836712"/>
            <a:ext cx="3275856" cy="2246769"/>
          </a:xfrm>
          <a:prstGeom prst="rect">
            <a:avLst/>
          </a:prstGeom>
          <a:noFill/>
        </p:spPr>
        <p:txBody>
          <a:bodyPr wrap="square" rtlCol="0">
            <a:spAutoFit/>
          </a:bodyPr>
          <a:lstStyle/>
          <a:p>
            <a:r>
              <a:rPr lang="en-US" sz="2000" b="1" dirty="0"/>
              <a:t>IMPORTANT</a:t>
            </a:r>
          </a:p>
          <a:p>
            <a:pPr algn="just"/>
            <a:r>
              <a:rPr lang="en-US" sz="2000" dirty="0"/>
              <a:t>You can add </a:t>
            </a:r>
            <a:r>
              <a:rPr lang="en-US" sz="2000" b="1" dirty="0"/>
              <a:t>!important </a:t>
            </a:r>
            <a:r>
              <a:rPr lang="en-US" sz="2000" dirty="0"/>
              <a:t>after</a:t>
            </a:r>
          </a:p>
          <a:p>
            <a:pPr algn="just"/>
            <a:r>
              <a:rPr lang="en-US" sz="2000" dirty="0"/>
              <a:t>any property value to indicate</a:t>
            </a:r>
          </a:p>
          <a:p>
            <a:pPr algn="just"/>
            <a:r>
              <a:rPr lang="en-US" sz="2000" dirty="0"/>
              <a:t>that it should be considered</a:t>
            </a:r>
          </a:p>
          <a:p>
            <a:pPr algn="just"/>
            <a:r>
              <a:rPr lang="en-US" sz="2000" dirty="0"/>
              <a:t>more important than other rules that apply to the same element.</a:t>
            </a:r>
          </a:p>
        </p:txBody>
      </p:sp>
    </p:spTree>
    <p:extLst>
      <p:ext uri="{BB962C8B-B14F-4D97-AF65-F5344CB8AC3E}">
        <p14:creationId xmlns:p14="http://schemas.microsoft.com/office/powerpoint/2010/main" val="2226734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CSS</a:t>
            </a:r>
          </a:p>
        </p:txBody>
      </p:sp>
      <p:sp>
        <p:nvSpPr>
          <p:cNvPr id="3" name="Content Placeholder 2"/>
          <p:cNvSpPr>
            <a:spLocks noGrp="1"/>
          </p:cNvSpPr>
          <p:nvPr>
            <p:ph idx="1"/>
          </p:nvPr>
        </p:nvSpPr>
        <p:spPr/>
        <p:txBody>
          <a:bodyPr/>
          <a:lstStyle/>
          <a:p>
            <a:r>
              <a:rPr lang="en-US" dirty="0"/>
              <a:t>CSS Rule</a:t>
            </a:r>
          </a:p>
          <a:p>
            <a:pPr lvl="1"/>
            <a:r>
              <a:rPr lang="en-US" dirty="0"/>
              <a:t>The previous rule indicates that all elements should be shown in the Arial typeface. </a:t>
            </a:r>
          </a:p>
          <a:p>
            <a:pPr lvl="1"/>
            <a:endParaRPr lang="en-US" dirty="0"/>
          </a:p>
          <a:p>
            <a:pPr lvl="1" algn="just"/>
            <a:r>
              <a:rPr lang="en-US" dirty="0"/>
              <a:t>Selectors indicate which </a:t>
            </a:r>
            <a:r>
              <a:rPr lang="en-US" b="1" dirty="0"/>
              <a:t>element</a:t>
            </a:r>
            <a:r>
              <a:rPr lang="en-US" dirty="0"/>
              <a:t> (in this case p is an element) the rule applies to. The same rule can apply to more than one element if you separate the element names with commas.</a:t>
            </a:r>
          </a:p>
          <a:p>
            <a:pPr lvl="1" algn="just"/>
            <a:endParaRPr lang="en-US" dirty="0"/>
          </a:p>
          <a:p>
            <a:pPr lvl="1" algn="just"/>
            <a:r>
              <a:rPr lang="en-US" dirty="0"/>
              <a:t>Declarations indicate how the elements referred to in the selector should be styled</a:t>
            </a:r>
          </a:p>
        </p:txBody>
      </p:sp>
      <p:sp>
        <p:nvSpPr>
          <p:cNvPr id="4" name="Slide Number Placeholder 3"/>
          <p:cNvSpPr>
            <a:spLocks noGrp="1"/>
          </p:cNvSpPr>
          <p:nvPr>
            <p:ph type="sldNum" sz="quarter" idx="12"/>
          </p:nvPr>
        </p:nvSpPr>
        <p:spPr/>
        <p:txBody>
          <a:bodyPr/>
          <a:lstStyle/>
          <a:p>
            <a:fld id="{4F5037F2-DC85-406A-A4EA-1E681A25B4F8}" type="slidenum">
              <a:rPr lang="en-US" smtClean="0"/>
              <a:t>5</a:t>
            </a:fld>
            <a:endParaRPr lang="en-US" dirty="0"/>
          </a:p>
        </p:txBody>
      </p:sp>
      <p:sp>
        <p:nvSpPr>
          <p:cNvPr id="5" name="Date Placeholder 4"/>
          <p:cNvSpPr>
            <a:spLocks noGrp="1"/>
          </p:cNvSpPr>
          <p:nvPr>
            <p:ph type="dt" sz="half" idx="10"/>
          </p:nvPr>
        </p:nvSpPr>
        <p:spPr/>
        <p:txBody>
          <a:bodyPr/>
          <a:lstStyle/>
          <a:p>
            <a:fld id="{6F156FAC-36BA-4AEB-A14F-92876BC941CF}" type="datetime1">
              <a:rPr lang="en-US" smtClean="0"/>
              <a:t>3/9/2023</a:t>
            </a:fld>
            <a:endParaRPr lang="en-US"/>
          </a:p>
        </p:txBody>
      </p:sp>
    </p:spTree>
    <p:extLst>
      <p:ext uri="{BB962C8B-B14F-4D97-AF65-F5344CB8AC3E}">
        <p14:creationId xmlns:p14="http://schemas.microsoft.com/office/powerpoint/2010/main" val="32395229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BF096-5A5E-4D90-B4F2-FB24A0D113F9}"/>
              </a:ext>
            </a:extLst>
          </p:cNvPr>
          <p:cNvSpPr>
            <a:spLocks noGrp="1"/>
          </p:cNvSpPr>
          <p:nvPr>
            <p:ph type="title"/>
          </p:nvPr>
        </p:nvSpPr>
        <p:spPr/>
        <p:txBody>
          <a:bodyPr>
            <a:normAutofit fontScale="90000"/>
          </a:bodyPr>
          <a:lstStyle/>
          <a:p>
            <a:r>
              <a:rPr lang="en-US" dirty="0"/>
              <a:t>Borders</a:t>
            </a:r>
            <a:endParaRPr lang="en-PK" dirty="0"/>
          </a:p>
        </p:txBody>
      </p:sp>
      <p:sp>
        <p:nvSpPr>
          <p:cNvPr id="3" name="Content Placeholder 2">
            <a:extLst>
              <a:ext uri="{FF2B5EF4-FFF2-40B4-BE49-F238E27FC236}">
                <a16:creationId xmlns:a16="http://schemas.microsoft.com/office/drawing/2014/main" id="{7B4810D2-00C7-4C51-BC4B-FFDCBB24C81C}"/>
              </a:ext>
            </a:extLst>
          </p:cNvPr>
          <p:cNvSpPr>
            <a:spLocks noGrp="1"/>
          </p:cNvSpPr>
          <p:nvPr>
            <p:ph idx="1"/>
          </p:nvPr>
        </p:nvSpPr>
        <p:spPr/>
        <p:txBody>
          <a:bodyPr/>
          <a:lstStyle/>
          <a:p>
            <a:endParaRPr lang="en-PK"/>
          </a:p>
        </p:txBody>
      </p:sp>
      <p:sp>
        <p:nvSpPr>
          <p:cNvPr id="4" name="Slide Number Placeholder 3">
            <a:extLst>
              <a:ext uri="{FF2B5EF4-FFF2-40B4-BE49-F238E27FC236}">
                <a16:creationId xmlns:a16="http://schemas.microsoft.com/office/drawing/2014/main" id="{21B8938C-5CB5-4815-8CD1-7BF4B24087EB}"/>
              </a:ext>
            </a:extLst>
          </p:cNvPr>
          <p:cNvSpPr>
            <a:spLocks noGrp="1"/>
          </p:cNvSpPr>
          <p:nvPr>
            <p:ph type="sldNum" sz="quarter" idx="12"/>
          </p:nvPr>
        </p:nvSpPr>
        <p:spPr/>
        <p:txBody>
          <a:bodyPr/>
          <a:lstStyle/>
          <a:p>
            <a:fld id="{4F5037F2-DC85-406A-A4EA-1E681A25B4F8}" type="slidenum">
              <a:rPr lang="en-US" smtClean="0"/>
              <a:t>50</a:t>
            </a:fld>
            <a:endParaRPr lang="en-US" dirty="0"/>
          </a:p>
        </p:txBody>
      </p:sp>
      <p:sp>
        <p:nvSpPr>
          <p:cNvPr id="5" name="Date Placeholder 4">
            <a:extLst>
              <a:ext uri="{FF2B5EF4-FFF2-40B4-BE49-F238E27FC236}">
                <a16:creationId xmlns:a16="http://schemas.microsoft.com/office/drawing/2014/main" id="{25B355B4-6026-467F-A7A0-0E802967D6D8}"/>
              </a:ext>
            </a:extLst>
          </p:cNvPr>
          <p:cNvSpPr>
            <a:spLocks noGrp="1"/>
          </p:cNvSpPr>
          <p:nvPr>
            <p:ph type="dt" sz="half" idx="10"/>
          </p:nvPr>
        </p:nvSpPr>
        <p:spPr/>
        <p:txBody>
          <a:bodyPr/>
          <a:lstStyle/>
          <a:p>
            <a:fld id="{296217AC-3A4A-4C9F-9B2E-3C6AC61B6F75}" type="datetime1">
              <a:rPr lang="en-US" smtClean="0"/>
              <a:t>3/9/2023</a:t>
            </a:fld>
            <a:endParaRPr lang="en-US" dirty="0"/>
          </a:p>
        </p:txBody>
      </p:sp>
      <p:pic>
        <p:nvPicPr>
          <p:cNvPr id="6" name="Picture 5">
            <a:extLst>
              <a:ext uri="{FF2B5EF4-FFF2-40B4-BE49-F238E27FC236}">
                <a16:creationId xmlns:a16="http://schemas.microsoft.com/office/drawing/2014/main" id="{28E45AAD-CACD-42D0-909B-BB36596D297D}"/>
              </a:ext>
            </a:extLst>
          </p:cNvPr>
          <p:cNvPicPr>
            <a:picLocks noChangeAspect="1"/>
          </p:cNvPicPr>
          <p:nvPr/>
        </p:nvPicPr>
        <p:blipFill>
          <a:blip r:embed="rId2"/>
          <a:stretch>
            <a:fillRect/>
          </a:stretch>
        </p:blipFill>
        <p:spPr>
          <a:xfrm>
            <a:off x="218728" y="2322275"/>
            <a:ext cx="4569296" cy="4100943"/>
          </a:xfrm>
          <a:prstGeom prst="rect">
            <a:avLst/>
          </a:prstGeom>
        </p:spPr>
      </p:pic>
      <p:pic>
        <p:nvPicPr>
          <p:cNvPr id="7" name="Picture 6">
            <a:extLst>
              <a:ext uri="{FF2B5EF4-FFF2-40B4-BE49-F238E27FC236}">
                <a16:creationId xmlns:a16="http://schemas.microsoft.com/office/drawing/2014/main" id="{67F01504-2983-4454-9D9D-0773895CD2B2}"/>
              </a:ext>
            </a:extLst>
          </p:cNvPr>
          <p:cNvPicPr>
            <a:picLocks noChangeAspect="1"/>
          </p:cNvPicPr>
          <p:nvPr/>
        </p:nvPicPr>
        <p:blipFill>
          <a:blip r:embed="rId3"/>
          <a:stretch>
            <a:fillRect/>
          </a:stretch>
        </p:blipFill>
        <p:spPr>
          <a:xfrm>
            <a:off x="2819399" y="3014662"/>
            <a:ext cx="5407629" cy="1278434"/>
          </a:xfrm>
          <a:prstGeom prst="rect">
            <a:avLst/>
          </a:prstGeom>
        </p:spPr>
      </p:pic>
    </p:spTree>
    <p:extLst>
      <p:ext uri="{BB962C8B-B14F-4D97-AF65-F5344CB8AC3E}">
        <p14:creationId xmlns:p14="http://schemas.microsoft.com/office/powerpoint/2010/main" val="290018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D248B-A167-463E-8C26-12B7AC30729D}"/>
              </a:ext>
            </a:extLst>
          </p:cNvPr>
          <p:cNvSpPr>
            <a:spLocks noGrp="1"/>
          </p:cNvSpPr>
          <p:nvPr>
            <p:ph type="title"/>
          </p:nvPr>
        </p:nvSpPr>
        <p:spPr/>
        <p:txBody>
          <a:bodyPr>
            <a:normAutofit fontScale="90000"/>
          </a:bodyPr>
          <a:lstStyle/>
          <a:p>
            <a:r>
              <a:rPr lang="en-US" dirty="0"/>
              <a:t>Borders</a:t>
            </a:r>
            <a:endParaRPr lang="en-PK" dirty="0"/>
          </a:p>
        </p:txBody>
      </p:sp>
      <p:sp>
        <p:nvSpPr>
          <p:cNvPr id="3" name="Content Placeholder 2">
            <a:extLst>
              <a:ext uri="{FF2B5EF4-FFF2-40B4-BE49-F238E27FC236}">
                <a16:creationId xmlns:a16="http://schemas.microsoft.com/office/drawing/2014/main" id="{B8CB2FF8-D498-4DCA-876C-B3B21A247DF7}"/>
              </a:ext>
            </a:extLst>
          </p:cNvPr>
          <p:cNvSpPr>
            <a:spLocks noGrp="1"/>
          </p:cNvSpPr>
          <p:nvPr>
            <p:ph idx="1"/>
          </p:nvPr>
        </p:nvSpPr>
        <p:spPr/>
        <p:txBody>
          <a:bodyPr/>
          <a:lstStyle/>
          <a:p>
            <a:endParaRPr lang="en-PK"/>
          </a:p>
        </p:txBody>
      </p:sp>
      <p:sp>
        <p:nvSpPr>
          <p:cNvPr id="4" name="Slide Number Placeholder 3">
            <a:extLst>
              <a:ext uri="{FF2B5EF4-FFF2-40B4-BE49-F238E27FC236}">
                <a16:creationId xmlns:a16="http://schemas.microsoft.com/office/drawing/2014/main" id="{E3B6F1B5-C238-4E41-ABFD-90D486881133}"/>
              </a:ext>
            </a:extLst>
          </p:cNvPr>
          <p:cNvSpPr>
            <a:spLocks noGrp="1"/>
          </p:cNvSpPr>
          <p:nvPr>
            <p:ph type="sldNum" sz="quarter" idx="12"/>
          </p:nvPr>
        </p:nvSpPr>
        <p:spPr/>
        <p:txBody>
          <a:bodyPr/>
          <a:lstStyle/>
          <a:p>
            <a:fld id="{4F5037F2-DC85-406A-A4EA-1E681A25B4F8}" type="slidenum">
              <a:rPr lang="en-US" smtClean="0"/>
              <a:t>51</a:t>
            </a:fld>
            <a:endParaRPr lang="en-US" dirty="0"/>
          </a:p>
        </p:txBody>
      </p:sp>
      <p:sp>
        <p:nvSpPr>
          <p:cNvPr id="5" name="Date Placeholder 4">
            <a:extLst>
              <a:ext uri="{FF2B5EF4-FFF2-40B4-BE49-F238E27FC236}">
                <a16:creationId xmlns:a16="http://schemas.microsoft.com/office/drawing/2014/main" id="{D9406186-1EFD-4DF4-92CA-985F86B5A8CE}"/>
              </a:ext>
            </a:extLst>
          </p:cNvPr>
          <p:cNvSpPr>
            <a:spLocks noGrp="1"/>
          </p:cNvSpPr>
          <p:nvPr>
            <p:ph type="dt" sz="half" idx="10"/>
          </p:nvPr>
        </p:nvSpPr>
        <p:spPr/>
        <p:txBody>
          <a:bodyPr/>
          <a:lstStyle/>
          <a:p>
            <a:fld id="{9893FCF8-1B04-4D61-98B6-33D6DF49F4DB}" type="datetime1">
              <a:rPr lang="en-US" smtClean="0"/>
              <a:t>3/9/2023</a:t>
            </a:fld>
            <a:endParaRPr lang="en-US" dirty="0"/>
          </a:p>
        </p:txBody>
      </p:sp>
      <p:pic>
        <p:nvPicPr>
          <p:cNvPr id="6" name="Picture 5">
            <a:extLst>
              <a:ext uri="{FF2B5EF4-FFF2-40B4-BE49-F238E27FC236}">
                <a16:creationId xmlns:a16="http://schemas.microsoft.com/office/drawing/2014/main" id="{7B9A5588-DB2F-46BF-841D-AEA4F6438A0F}"/>
              </a:ext>
            </a:extLst>
          </p:cNvPr>
          <p:cNvPicPr>
            <a:picLocks noChangeAspect="1"/>
          </p:cNvPicPr>
          <p:nvPr/>
        </p:nvPicPr>
        <p:blipFill>
          <a:blip r:embed="rId2"/>
          <a:stretch>
            <a:fillRect/>
          </a:stretch>
        </p:blipFill>
        <p:spPr>
          <a:xfrm>
            <a:off x="335677" y="2629188"/>
            <a:ext cx="6737416" cy="3212182"/>
          </a:xfrm>
          <a:prstGeom prst="rect">
            <a:avLst/>
          </a:prstGeom>
        </p:spPr>
      </p:pic>
      <p:pic>
        <p:nvPicPr>
          <p:cNvPr id="7" name="Picture 6">
            <a:extLst>
              <a:ext uri="{FF2B5EF4-FFF2-40B4-BE49-F238E27FC236}">
                <a16:creationId xmlns:a16="http://schemas.microsoft.com/office/drawing/2014/main" id="{BAD688A4-867C-4D5E-B991-D91769A5FEC5}"/>
              </a:ext>
            </a:extLst>
          </p:cNvPr>
          <p:cNvPicPr>
            <a:picLocks noChangeAspect="1"/>
          </p:cNvPicPr>
          <p:nvPr/>
        </p:nvPicPr>
        <p:blipFill>
          <a:blip r:embed="rId3"/>
          <a:stretch>
            <a:fillRect/>
          </a:stretch>
        </p:blipFill>
        <p:spPr>
          <a:xfrm>
            <a:off x="2699792" y="2079263"/>
            <a:ext cx="5629275" cy="1099849"/>
          </a:xfrm>
          <a:prstGeom prst="rect">
            <a:avLst/>
          </a:prstGeom>
        </p:spPr>
      </p:pic>
    </p:spTree>
    <p:extLst>
      <p:ext uri="{BB962C8B-B14F-4D97-AF65-F5344CB8AC3E}">
        <p14:creationId xmlns:p14="http://schemas.microsoft.com/office/powerpoint/2010/main" val="156457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List: Example</a:t>
            </a:r>
          </a:p>
        </p:txBody>
      </p:sp>
      <p:sp>
        <p:nvSpPr>
          <p:cNvPr id="4" name="Slide Number Placeholder 3"/>
          <p:cNvSpPr>
            <a:spLocks noGrp="1"/>
          </p:cNvSpPr>
          <p:nvPr>
            <p:ph type="sldNum" sz="quarter" idx="12"/>
          </p:nvPr>
        </p:nvSpPr>
        <p:spPr/>
        <p:txBody>
          <a:bodyPr/>
          <a:lstStyle/>
          <a:p>
            <a:fld id="{4F5037F2-DC85-406A-A4EA-1E681A25B4F8}" type="slidenum">
              <a:rPr lang="en-US" smtClean="0"/>
              <a:t>52</a:t>
            </a:fld>
            <a:endParaRPr lang="en-US" dirty="0"/>
          </a:p>
        </p:txBody>
      </p:sp>
      <p:sp>
        <p:nvSpPr>
          <p:cNvPr id="5" name="Date Placeholder 4"/>
          <p:cNvSpPr>
            <a:spLocks noGrp="1"/>
          </p:cNvSpPr>
          <p:nvPr>
            <p:ph type="dt" sz="half" idx="10"/>
          </p:nvPr>
        </p:nvSpPr>
        <p:spPr/>
        <p:txBody>
          <a:bodyPr/>
          <a:lstStyle/>
          <a:p>
            <a:fld id="{39C01DFB-5C90-4598-8708-1C69A6CE07E2}" type="datetime1">
              <a:rPr lang="en-US" smtClean="0"/>
              <a:t>3/9/2023</a:t>
            </a:fld>
            <a:endParaRPr lang="en-US"/>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28843"/>
          <a:stretch/>
        </p:blipFill>
        <p:spPr bwMode="auto">
          <a:xfrm>
            <a:off x="15415" y="1268760"/>
            <a:ext cx="4412569"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12976"/>
            <a:ext cx="4426381" cy="3199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5459"/>
          <a:stretch/>
        </p:blipFill>
        <p:spPr bwMode="auto">
          <a:xfrm>
            <a:off x="4969565" y="1844824"/>
            <a:ext cx="4171190"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48732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24B38-28BE-4F3C-9702-0DF7F46DFB01}"/>
              </a:ext>
            </a:extLst>
          </p:cNvPr>
          <p:cNvSpPr>
            <a:spLocks noGrp="1"/>
          </p:cNvSpPr>
          <p:nvPr>
            <p:ph type="title"/>
          </p:nvPr>
        </p:nvSpPr>
        <p:spPr/>
        <p:txBody>
          <a:bodyPr>
            <a:normAutofit fontScale="90000"/>
          </a:bodyPr>
          <a:lstStyle/>
          <a:p>
            <a:r>
              <a:rPr lang="en-US" dirty="0"/>
              <a:t>Page Padding</a:t>
            </a:r>
            <a:endParaRPr lang="en-PK" dirty="0"/>
          </a:p>
        </p:txBody>
      </p:sp>
      <p:sp>
        <p:nvSpPr>
          <p:cNvPr id="3" name="Content Placeholder 2">
            <a:extLst>
              <a:ext uri="{FF2B5EF4-FFF2-40B4-BE49-F238E27FC236}">
                <a16:creationId xmlns:a16="http://schemas.microsoft.com/office/drawing/2014/main" id="{0F35F6B1-71EA-4868-AFEC-A12047665409}"/>
              </a:ext>
            </a:extLst>
          </p:cNvPr>
          <p:cNvSpPr>
            <a:spLocks noGrp="1"/>
          </p:cNvSpPr>
          <p:nvPr>
            <p:ph idx="1"/>
          </p:nvPr>
        </p:nvSpPr>
        <p:spPr/>
        <p:txBody>
          <a:bodyPr/>
          <a:lstStyle/>
          <a:p>
            <a:r>
              <a:rPr lang="en-US" dirty="0"/>
              <a:t>Example</a:t>
            </a:r>
            <a:endParaRPr lang="en-PK" dirty="0"/>
          </a:p>
        </p:txBody>
      </p:sp>
      <p:sp>
        <p:nvSpPr>
          <p:cNvPr id="4" name="Slide Number Placeholder 3">
            <a:extLst>
              <a:ext uri="{FF2B5EF4-FFF2-40B4-BE49-F238E27FC236}">
                <a16:creationId xmlns:a16="http://schemas.microsoft.com/office/drawing/2014/main" id="{09144994-5A7D-44D0-AA20-19DCECF86400}"/>
              </a:ext>
            </a:extLst>
          </p:cNvPr>
          <p:cNvSpPr>
            <a:spLocks noGrp="1"/>
          </p:cNvSpPr>
          <p:nvPr>
            <p:ph type="sldNum" sz="quarter" idx="12"/>
          </p:nvPr>
        </p:nvSpPr>
        <p:spPr/>
        <p:txBody>
          <a:bodyPr/>
          <a:lstStyle/>
          <a:p>
            <a:fld id="{4F5037F2-DC85-406A-A4EA-1E681A25B4F8}" type="slidenum">
              <a:rPr lang="en-US" smtClean="0"/>
              <a:t>53</a:t>
            </a:fld>
            <a:endParaRPr lang="en-US" dirty="0"/>
          </a:p>
        </p:txBody>
      </p:sp>
      <p:sp>
        <p:nvSpPr>
          <p:cNvPr id="5" name="Date Placeholder 4">
            <a:extLst>
              <a:ext uri="{FF2B5EF4-FFF2-40B4-BE49-F238E27FC236}">
                <a16:creationId xmlns:a16="http://schemas.microsoft.com/office/drawing/2014/main" id="{87BEF48B-CAB6-4F75-A80D-4427F65B430F}"/>
              </a:ext>
            </a:extLst>
          </p:cNvPr>
          <p:cNvSpPr>
            <a:spLocks noGrp="1"/>
          </p:cNvSpPr>
          <p:nvPr>
            <p:ph type="dt" sz="half" idx="10"/>
          </p:nvPr>
        </p:nvSpPr>
        <p:spPr/>
        <p:txBody>
          <a:bodyPr/>
          <a:lstStyle/>
          <a:p>
            <a:fld id="{C70C70B1-371B-4996-B27C-489FAC1AD834}" type="datetime1">
              <a:rPr lang="en-US" smtClean="0"/>
              <a:t>3/9/2023</a:t>
            </a:fld>
            <a:endParaRPr lang="en-US" dirty="0"/>
          </a:p>
        </p:txBody>
      </p:sp>
      <p:pic>
        <p:nvPicPr>
          <p:cNvPr id="6" name="Picture 5">
            <a:extLst>
              <a:ext uri="{FF2B5EF4-FFF2-40B4-BE49-F238E27FC236}">
                <a16:creationId xmlns:a16="http://schemas.microsoft.com/office/drawing/2014/main" id="{6251BC9E-47E8-4A84-B460-8649127E4DBF}"/>
              </a:ext>
            </a:extLst>
          </p:cNvPr>
          <p:cNvPicPr>
            <a:picLocks noChangeAspect="1"/>
          </p:cNvPicPr>
          <p:nvPr/>
        </p:nvPicPr>
        <p:blipFill>
          <a:blip r:embed="rId2"/>
          <a:stretch>
            <a:fillRect/>
          </a:stretch>
        </p:blipFill>
        <p:spPr>
          <a:xfrm>
            <a:off x="1979712" y="1772816"/>
            <a:ext cx="4543387" cy="1139750"/>
          </a:xfrm>
          <a:prstGeom prst="rect">
            <a:avLst/>
          </a:prstGeom>
        </p:spPr>
      </p:pic>
      <p:pic>
        <p:nvPicPr>
          <p:cNvPr id="7" name="Picture 6">
            <a:extLst>
              <a:ext uri="{FF2B5EF4-FFF2-40B4-BE49-F238E27FC236}">
                <a16:creationId xmlns:a16="http://schemas.microsoft.com/office/drawing/2014/main" id="{5B1F05F8-CD34-4CFD-92F2-FF49CB8324B9}"/>
              </a:ext>
            </a:extLst>
          </p:cNvPr>
          <p:cNvPicPr>
            <a:picLocks noChangeAspect="1"/>
          </p:cNvPicPr>
          <p:nvPr/>
        </p:nvPicPr>
        <p:blipFill>
          <a:blip r:embed="rId3"/>
          <a:stretch>
            <a:fillRect/>
          </a:stretch>
        </p:blipFill>
        <p:spPr>
          <a:xfrm>
            <a:off x="1979713" y="2943225"/>
            <a:ext cx="4543386" cy="1400700"/>
          </a:xfrm>
          <a:prstGeom prst="rect">
            <a:avLst/>
          </a:prstGeom>
        </p:spPr>
      </p:pic>
      <p:cxnSp>
        <p:nvCxnSpPr>
          <p:cNvPr id="9" name="Straight Arrow Connector 8">
            <a:extLst>
              <a:ext uri="{FF2B5EF4-FFF2-40B4-BE49-F238E27FC236}">
                <a16:creationId xmlns:a16="http://schemas.microsoft.com/office/drawing/2014/main" id="{4BED8AC8-E2F8-4318-986E-D059C7E8B50E}"/>
              </a:ext>
            </a:extLst>
          </p:cNvPr>
          <p:cNvCxnSpPr>
            <a:cxnSpLocks/>
          </p:cNvCxnSpPr>
          <p:nvPr/>
        </p:nvCxnSpPr>
        <p:spPr>
          <a:xfrm flipH="1" flipV="1">
            <a:off x="2078361" y="3643575"/>
            <a:ext cx="333399" cy="1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1852EBB2-BF0D-470D-A722-4EF2B873A18C}"/>
              </a:ext>
            </a:extLst>
          </p:cNvPr>
          <p:cNvCxnSpPr>
            <a:cxnSpLocks/>
          </p:cNvCxnSpPr>
          <p:nvPr/>
        </p:nvCxnSpPr>
        <p:spPr>
          <a:xfrm flipH="1">
            <a:off x="4251404" y="4029187"/>
            <a:ext cx="1" cy="2796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4C5F427-17D5-41F0-AF13-CE575E686AEF}"/>
              </a:ext>
            </a:extLst>
          </p:cNvPr>
          <p:cNvCxnSpPr>
            <a:cxnSpLocks/>
          </p:cNvCxnSpPr>
          <p:nvPr/>
        </p:nvCxnSpPr>
        <p:spPr>
          <a:xfrm>
            <a:off x="6131998" y="3645024"/>
            <a:ext cx="3122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5A8A04F-A5A0-4D70-AB94-B4CBD5A3616E}"/>
              </a:ext>
            </a:extLst>
          </p:cNvPr>
          <p:cNvCxnSpPr>
            <a:cxnSpLocks/>
          </p:cNvCxnSpPr>
          <p:nvPr/>
        </p:nvCxnSpPr>
        <p:spPr>
          <a:xfrm flipH="1" flipV="1">
            <a:off x="4283967" y="2996952"/>
            <a:ext cx="1" cy="2485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EE3C231-B7CA-4257-B77E-2331DF18D42D}"/>
              </a:ext>
            </a:extLst>
          </p:cNvPr>
          <p:cNvCxnSpPr>
            <a:cxnSpLocks/>
          </p:cNvCxnSpPr>
          <p:nvPr/>
        </p:nvCxnSpPr>
        <p:spPr>
          <a:xfrm flipH="1" flipV="1">
            <a:off x="2051720" y="2475709"/>
            <a:ext cx="333399" cy="1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CDC44777-6CB9-4CCB-9A0C-5BCA58A847AA}"/>
              </a:ext>
            </a:extLst>
          </p:cNvPr>
          <p:cNvCxnSpPr>
            <a:cxnSpLocks/>
          </p:cNvCxnSpPr>
          <p:nvPr/>
        </p:nvCxnSpPr>
        <p:spPr>
          <a:xfrm>
            <a:off x="6105357" y="2477158"/>
            <a:ext cx="3122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7DB7152-E03D-4835-8021-D0CC73B5B361}"/>
              </a:ext>
            </a:extLst>
          </p:cNvPr>
          <p:cNvCxnSpPr>
            <a:cxnSpLocks/>
          </p:cNvCxnSpPr>
          <p:nvPr/>
        </p:nvCxnSpPr>
        <p:spPr>
          <a:xfrm flipH="1" flipV="1">
            <a:off x="4257326" y="1829086"/>
            <a:ext cx="1" cy="2485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552789E9-4FD4-47F6-841C-EDF06F6530D8}"/>
              </a:ext>
            </a:extLst>
          </p:cNvPr>
          <p:cNvPicPr>
            <a:picLocks noChangeAspect="1"/>
          </p:cNvPicPr>
          <p:nvPr/>
        </p:nvPicPr>
        <p:blipFill>
          <a:blip r:embed="rId2"/>
          <a:stretch>
            <a:fillRect/>
          </a:stretch>
        </p:blipFill>
        <p:spPr>
          <a:xfrm>
            <a:off x="1979712" y="1771107"/>
            <a:ext cx="4543387" cy="1139750"/>
          </a:xfrm>
          <a:prstGeom prst="rect">
            <a:avLst/>
          </a:prstGeom>
        </p:spPr>
      </p:pic>
      <p:cxnSp>
        <p:nvCxnSpPr>
          <p:cNvPr id="21" name="Straight Arrow Connector 20">
            <a:extLst>
              <a:ext uri="{FF2B5EF4-FFF2-40B4-BE49-F238E27FC236}">
                <a16:creationId xmlns:a16="http://schemas.microsoft.com/office/drawing/2014/main" id="{4F930D2C-B7FC-4083-BB6A-9062893669CB}"/>
              </a:ext>
            </a:extLst>
          </p:cNvPr>
          <p:cNvCxnSpPr>
            <a:cxnSpLocks/>
          </p:cNvCxnSpPr>
          <p:nvPr/>
        </p:nvCxnSpPr>
        <p:spPr>
          <a:xfrm flipH="1" flipV="1">
            <a:off x="2051721" y="2275424"/>
            <a:ext cx="333398" cy="1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756DFEA-8F39-4F8B-88ED-F6C599D2D9C7}"/>
              </a:ext>
            </a:extLst>
          </p:cNvPr>
          <p:cNvCxnSpPr>
            <a:cxnSpLocks/>
          </p:cNvCxnSpPr>
          <p:nvPr/>
        </p:nvCxnSpPr>
        <p:spPr>
          <a:xfrm flipH="1">
            <a:off x="4283967" y="2542943"/>
            <a:ext cx="1" cy="2497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863149CF-9652-416F-872A-8767274200D1}"/>
              </a:ext>
            </a:extLst>
          </p:cNvPr>
          <p:cNvCxnSpPr>
            <a:cxnSpLocks/>
          </p:cNvCxnSpPr>
          <p:nvPr/>
        </p:nvCxnSpPr>
        <p:spPr>
          <a:xfrm>
            <a:off x="6105357" y="2276872"/>
            <a:ext cx="3122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F6D4DDB-827A-469D-B7D2-6EF5B2CBC79F}"/>
              </a:ext>
            </a:extLst>
          </p:cNvPr>
          <p:cNvCxnSpPr>
            <a:cxnSpLocks/>
          </p:cNvCxnSpPr>
          <p:nvPr/>
        </p:nvCxnSpPr>
        <p:spPr>
          <a:xfrm flipV="1">
            <a:off x="4283968" y="1844824"/>
            <a:ext cx="10709" cy="3492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065288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E470D-16D7-499A-A23D-ECA88F3B0EF8}"/>
              </a:ext>
            </a:extLst>
          </p:cNvPr>
          <p:cNvSpPr>
            <a:spLocks noGrp="1"/>
          </p:cNvSpPr>
          <p:nvPr>
            <p:ph type="title"/>
          </p:nvPr>
        </p:nvSpPr>
        <p:spPr/>
        <p:txBody>
          <a:bodyPr>
            <a:normAutofit fontScale="90000"/>
          </a:bodyPr>
          <a:lstStyle/>
          <a:p>
            <a:r>
              <a:rPr lang="en-US" dirty="0"/>
              <a:t>Page Padding </a:t>
            </a:r>
            <a:endParaRPr lang="en-PK" dirty="0"/>
          </a:p>
        </p:txBody>
      </p:sp>
      <p:sp>
        <p:nvSpPr>
          <p:cNvPr id="3" name="Content Placeholder 2">
            <a:extLst>
              <a:ext uri="{FF2B5EF4-FFF2-40B4-BE49-F238E27FC236}">
                <a16:creationId xmlns:a16="http://schemas.microsoft.com/office/drawing/2014/main" id="{06DD714B-604F-4EA2-874C-3BDED8CF80C3}"/>
              </a:ext>
            </a:extLst>
          </p:cNvPr>
          <p:cNvSpPr>
            <a:spLocks noGrp="1"/>
          </p:cNvSpPr>
          <p:nvPr>
            <p:ph idx="1"/>
          </p:nvPr>
        </p:nvSpPr>
        <p:spPr/>
        <p:txBody>
          <a:bodyPr/>
          <a:lstStyle/>
          <a:p>
            <a:r>
              <a:rPr lang="en-US" dirty="0"/>
              <a:t>Page Padding </a:t>
            </a:r>
            <a:endParaRPr lang="en-PK" dirty="0"/>
          </a:p>
        </p:txBody>
      </p:sp>
      <p:sp>
        <p:nvSpPr>
          <p:cNvPr id="4" name="Slide Number Placeholder 3">
            <a:extLst>
              <a:ext uri="{FF2B5EF4-FFF2-40B4-BE49-F238E27FC236}">
                <a16:creationId xmlns:a16="http://schemas.microsoft.com/office/drawing/2014/main" id="{D12B1979-C0FB-44D4-923D-BF78A80F2E93}"/>
              </a:ext>
            </a:extLst>
          </p:cNvPr>
          <p:cNvSpPr>
            <a:spLocks noGrp="1"/>
          </p:cNvSpPr>
          <p:nvPr>
            <p:ph type="sldNum" sz="quarter" idx="12"/>
          </p:nvPr>
        </p:nvSpPr>
        <p:spPr/>
        <p:txBody>
          <a:bodyPr/>
          <a:lstStyle/>
          <a:p>
            <a:fld id="{4F5037F2-DC85-406A-A4EA-1E681A25B4F8}" type="slidenum">
              <a:rPr lang="en-US" smtClean="0"/>
              <a:t>54</a:t>
            </a:fld>
            <a:endParaRPr lang="en-US" dirty="0"/>
          </a:p>
        </p:txBody>
      </p:sp>
      <p:sp>
        <p:nvSpPr>
          <p:cNvPr id="5" name="Date Placeholder 4">
            <a:extLst>
              <a:ext uri="{FF2B5EF4-FFF2-40B4-BE49-F238E27FC236}">
                <a16:creationId xmlns:a16="http://schemas.microsoft.com/office/drawing/2014/main" id="{7BAC3B16-8E24-462C-A5C3-CA7586C77C67}"/>
              </a:ext>
            </a:extLst>
          </p:cNvPr>
          <p:cNvSpPr>
            <a:spLocks noGrp="1"/>
          </p:cNvSpPr>
          <p:nvPr>
            <p:ph type="dt" sz="half" idx="10"/>
          </p:nvPr>
        </p:nvSpPr>
        <p:spPr/>
        <p:txBody>
          <a:bodyPr/>
          <a:lstStyle/>
          <a:p>
            <a:fld id="{556141E3-426F-401D-A580-B1838B4C9B86}" type="datetime1">
              <a:rPr lang="en-US" smtClean="0"/>
              <a:t>3/9/2023</a:t>
            </a:fld>
            <a:endParaRPr lang="en-US" dirty="0"/>
          </a:p>
        </p:txBody>
      </p:sp>
      <p:pic>
        <p:nvPicPr>
          <p:cNvPr id="6" name="Picture 5">
            <a:extLst>
              <a:ext uri="{FF2B5EF4-FFF2-40B4-BE49-F238E27FC236}">
                <a16:creationId xmlns:a16="http://schemas.microsoft.com/office/drawing/2014/main" id="{C47812C0-3510-4535-B2CC-32BC05E81F7D}"/>
              </a:ext>
            </a:extLst>
          </p:cNvPr>
          <p:cNvPicPr>
            <a:picLocks noChangeAspect="1"/>
          </p:cNvPicPr>
          <p:nvPr/>
        </p:nvPicPr>
        <p:blipFill>
          <a:blip r:embed="rId2"/>
          <a:stretch>
            <a:fillRect/>
          </a:stretch>
        </p:blipFill>
        <p:spPr>
          <a:xfrm>
            <a:off x="179512" y="1988624"/>
            <a:ext cx="6811838" cy="3888648"/>
          </a:xfrm>
          <a:prstGeom prst="rect">
            <a:avLst/>
          </a:prstGeom>
        </p:spPr>
      </p:pic>
      <p:pic>
        <p:nvPicPr>
          <p:cNvPr id="7" name="Picture 6">
            <a:extLst>
              <a:ext uri="{FF2B5EF4-FFF2-40B4-BE49-F238E27FC236}">
                <a16:creationId xmlns:a16="http://schemas.microsoft.com/office/drawing/2014/main" id="{B9EA630C-9E97-4B37-B010-F0D7351CB6C7}"/>
              </a:ext>
            </a:extLst>
          </p:cNvPr>
          <p:cNvPicPr>
            <a:picLocks noChangeAspect="1"/>
          </p:cNvPicPr>
          <p:nvPr/>
        </p:nvPicPr>
        <p:blipFill>
          <a:blip r:embed="rId3"/>
          <a:stretch>
            <a:fillRect/>
          </a:stretch>
        </p:blipFill>
        <p:spPr>
          <a:xfrm>
            <a:off x="3972695" y="1959280"/>
            <a:ext cx="3786188" cy="1358806"/>
          </a:xfrm>
          <a:prstGeom prst="rect">
            <a:avLst/>
          </a:prstGeom>
        </p:spPr>
      </p:pic>
    </p:spTree>
    <p:extLst>
      <p:ext uri="{BB962C8B-B14F-4D97-AF65-F5344CB8AC3E}">
        <p14:creationId xmlns:p14="http://schemas.microsoft.com/office/powerpoint/2010/main" val="3234672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7CAD1-9EFB-41F0-BB6C-970A548460A9}"/>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D1CF5F13-9FF1-48C3-8B1E-5F1CDA43D0E0}"/>
              </a:ext>
            </a:extLst>
          </p:cNvPr>
          <p:cNvSpPr>
            <a:spLocks noGrp="1"/>
          </p:cNvSpPr>
          <p:nvPr>
            <p:ph idx="1"/>
          </p:nvPr>
        </p:nvSpPr>
        <p:spPr/>
        <p:txBody>
          <a:bodyPr/>
          <a:lstStyle/>
          <a:p>
            <a:r>
              <a:rPr lang="en-US" dirty="0"/>
              <a:t>Example</a:t>
            </a:r>
          </a:p>
        </p:txBody>
      </p:sp>
      <p:sp>
        <p:nvSpPr>
          <p:cNvPr id="4" name="Slide Number Placeholder 3">
            <a:extLst>
              <a:ext uri="{FF2B5EF4-FFF2-40B4-BE49-F238E27FC236}">
                <a16:creationId xmlns:a16="http://schemas.microsoft.com/office/drawing/2014/main" id="{4379487F-8099-42B9-B573-FBE99A1BBF2F}"/>
              </a:ext>
            </a:extLst>
          </p:cNvPr>
          <p:cNvSpPr>
            <a:spLocks noGrp="1"/>
          </p:cNvSpPr>
          <p:nvPr>
            <p:ph type="sldNum" sz="quarter" idx="12"/>
          </p:nvPr>
        </p:nvSpPr>
        <p:spPr/>
        <p:txBody>
          <a:bodyPr/>
          <a:lstStyle/>
          <a:p>
            <a:fld id="{4F5037F2-DC85-406A-A4EA-1E681A25B4F8}" type="slidenum">
              <a:rPr lang="en-US" smtClean="0"/>
              <a:t>55</a:t>
            </a:fld>
            <a:endParaRPr lang="en-US" dirty="0"/>
          </a:p>
        </p:txBody>
      </p:sp>
      <p:sp>
        <p:nvSpPr>
          <p:cNvPr id="5" name="Date Placeholder 4">
            <a:extLst>
              <a:ext uri="{FF2B5EF4-FFF2-40B4-BE49-F238E27FC236}">
                <a16:creationId xmlns:a16="http://schemas.microsoft.com/office/drawing/2014/main" id="{49EF9259-860D-43F4-B42F-A71007A23D87}"/>
              </a:ext>
            </a:extLst>
          </p:cNvPr>
          <p:cNvSpPr>
            <a:spLocks noGrp="1"/>
          </p:cNvSpPr>
          <p:nvPr>
            <p:ph type="dt" sz="half" idx="10"/>
          </p:nvPr>
        </p:nvSpPr>
        <p:spPr/>
        <p:txBody>
          <a:bodyPr/>
          <a:lstStyle/>
          <a:p>
            <a:fld id="{5EAB8869-6F05-4DF7-A581-F66837388918}" type="datetime1">
              <a:rPr lang="en-US" smtClean="0"/>
              <a:t>3/9/2023</a:t>
            </a:fld>
            <a:endParaRPr lang="en-US" dirty="0"/>
          </a:p>
        </p:txBody>
      </p:sp>
      <p:pic>
        <p:nvPicPr>
          <p:cNvPr id="6" name="Picture 5">
            <a:extLst>
              <a:ext uri="{FF2B5EF4-FFF2-40B4-BE49-F238E27FC236}">
                <a16:creationId xmlns:a16="http://schemas.microsoft.com/office/drawing/2014/main" id="{15F04226-B4A0-4CBF-9CA4-351B9D0BF4BD}"/>
              </a:ext>
            </a:extLst>
          </p:cNvPr>
          <p:cNvPicPr>
            <a:picLocks noChangeAspect="1"/>
          </p:cNvPicPr>
          <p:nvPr/>
        </p:nvPicPr>
        <p:blipFill>
          <a:blip r:embed="rId2"/>
          <a:stretch>
            <a:fillRect/>
          </a:stretch>
        </p:blipFill>
        <p:spPr>
          <a:xfrm>
            <a:off x="0" y="1700891"/>
            <a:ext cx="5038725" cy="5095875"/>
          </a:xfrm>
          <a:prstGeom prst="rect">
            <a:avLst/>
          </a:prstGeom>
        </p:spPr>
      </p:pic>
      <p:pic>
        <p:nvPicPr>
          <p:cNvPr id="8" name="Picture 7">
            <a:extLst>
              <a:ext uri="{FF2B5EF4-FFF2-40B4-BE49-F238E27FC236}">
                <a16:creationId xmlns:a16="http://schemas.microsoft.com/office/drawing/2014/main" id="{141EF4F8-408E-470B-B6F5-D0093686CA04}"/>
              </a:ext>
            </a:extLst>
          </p:cNvPr>
          <p:cNvPicPr>
            <a:picLocks noChangeAspect="1"/>
          </p:cNvPicPr>
          <p:nvPr/>
        </p:nvPicPr>
        <p:blipFill>
          <a:blip r:embed="rId3"/>
          <a:stretch>
            <a:fillRect/>
          </a:stretch>
        </p:blipFill>
        <p:spPr>
          <a:xfrm>
            <a:off x="3875683" y="1118509"/>
            <a:ext cx="4962525" cy="4038600"/>
          </a:xfrm>
          <a:prstGeom prst="rect">
            <a:avLst/>
          </a:prstGeom>
        </p:spPr>
      </p:pic>
    </p:spTree>
    <p:extLst>
      <p:ext uri="{BB962C8B-B14F-4D97-AF65-F5344CB8AC3E}">
        <p14:creationId xmlns:p14="http://schemas.microsoft.com/office/powerpoint/2010/main" val="3300943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4D015-315F-4D6D-A065-7854EB2BBC71}"/>
              </a:ext>
            </a:extLst>
          </p:cNvPr>
          <p:cNvSpPr>
            <a:spLocks noGrp="1"/>
          </p:cNvSpPr>
          <p:nvPr>
            <p:ph type="title"/>
          </p:nvPr>
        </p:nvSpPr>
        <p:spPr/>
        <p:txBody>
          <a:bodyPr>
            <a:normAutofit fontScale="90000"/>
          </a:bodyPr>
          <a:lstStyle/>
          <a:p>
            <a:r>
              <a:rPr lang="en-US" dirty="0"/>
              <a:t>CSS</a:t>
            </a:r>
          </a:p>
        </p:txBody>
      </p:sp>
      <p:sp>
        <p:nvSpPr>
          <p:cNvPr id="3" name="Content Placeholder 2">
            <a:extLst>
              <a:ext uri="{FF2B5EF4-FFF2-40B4-BE49-F238E27FC236}">
                <a16:creationId xmlns:a16="http://schemas.microsoft.com/office/drawing/2014/main" id="{532A849B-6CF6-41C0-B7A5-FC97715F2C3F}"/>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A2ACCCE0-5113-4461-BCFE-9C6405478B88}"/>
              </a:ext>
            </a:extLst>
          </p:cNvPr>
          <p:cNvSpPr>
            <a:spLocks noGrp="1"/>
          </p:cNvSpPr>
          <p:nvPr>
            <p:ph type="sldNum" sz="quarter" idx="12"/>
          </p:nvPr>
        </p:nvSpPr>
        <p:spPr/>
        <p:txBody>
          <a:bodyPr/>
          <a:lstStyle/>
          <a:p>
            <a:fld id="{4F5037F2-DC85-406A-A4EA-1E681A25B4F8}" type="slidenum">
              <a:rPr lang="en-US" smtClean="0"/>
              <a:t>56</a:t>
            </a:fld>
            <a:endParaRPr lang="en-US" dirty="0"/>
          </a:p>
        </p:txBody>
      </p:sp>
      <p:sp>
        <p:nvSpPr>
          <p:cNvPr id="5" name="Date Placeholder 4">
            <a:extLst>
              <a:ext uri="{FF2B5EF4-FFF2-40B4-BE49-F238E27FC236}">
                <a16:creationId xmlns:a16="http://schemas.microsoft.com/office/drawing/2014/main" id="{9C0D43B6-7A3B-475B-ABC9-E196DDF8F2A2}"/>
              </a:ext>
            </a:extLst>
          </p:cNvPr>
          <p:cNvSpPr>
            <a:spLocks noGrp="1"/>
          </p:cNvSpPr>
          <p:nvPr>
            <p:ph type="dt" sz="half" idx="10"/>
          </p:nvPr>
        </p:nvSpPr>
        <p:spPr/>
        <p:txBody>
          <a:bodyPr/>
          <a:lstStyle/>
          <a:p>
            <a:fld id="{014FF7F9-53FD-4083-A26D-99ECABFD85AD}" type="datetime1">
              <a:rPr lang="en-US" smtClean="0"/>
              <a:t>3/9/2023</a:t>
            </a:fld>
            <a:endParaRPr lang="en-US" dirty="0"/>
          </a:p>
        </p:txBody>
      </p:sp>
      <p:pic>
        <p:nvPicPr>
          <p:cNvPr id="8" name="Picture 7">
            <a:extLst>
              <a:ext uri="{FF2B5EF4-FFF2-40B4-BE49-F238E27FC236}">
                <a16:creationId xmlns:a16="http://schemas.microsoft.com/office/drawing/2014/main" id="{346FA4A5-4260-4FAB-8F41-2B085B178B9B}"/>
              </a:ext>
            </a:extLst>
          </p:cNvPr>
          <p:cNvPicPr>
            <a:picLocks noChangeAspect="1"/>
          </p:cNvPicPr>
          <p:nvPr/>
        </p:nvPicPr>
        <p:blipFill>
          <a:blip r:embed="rId2"/>
          <a:stretch>
            <a:fillRect/>
          </a:stretch>
        </p:blipFill>
        <p:spPr>
          <a:xfrm>
            <a:off x="0" y="980728"/>
            <a:ext cx="5591175" cy="5832648"/>
          </a:xfrm>
          <a:prstGeom prst="rect">
            <a:avLst/>
          </a:prstGeom>
        </p:spPr>
      </p:pic>
      <p:pic>
        <p:nvPicPr>
          <p:cNvPr id="7" name="Picture 6">
            <a:extLst>
              <a:ext uri="{FF2B5EF4-FFF2-40B4-BE49-F238E27FC236}">
                <a16:creationId xmlns:a16="http://schemas.microsoft.com/office/drawing/2014/main" id="{3F8CE656-98F2-4109-B8F8-C9152D985C13}"/>
              </a:ext>
            </a:extLst>
          </p:cNvPr>
          <p:cNvPicPr>
            <a:picLocks noChangeAspect="1"/>
          </p:cNvPicPr>
          <p:nvPr/>
        </p:nvPicPr>
        <p:blipFill>
          <a:blip r:embed="rId3"/>
          <a:stretch>
            <a:fillRect/>
          </a:stretch>
        </p:blipFill>
        <p:spPr>
          <a:xfrm>
            <a:off x="4205608" y="1628800"/>
            <a:ext cx="3752850" cy="2790825"/>
          </a:xfrm>
          <a:prstGeom prst="rect">
            <a:avLst/>
          </a:prstGeom>
        </p:spPr>
      </p:pic>
    </p:spTree>
    <p:extLst>
      <p:ext uri="{BB962C8B-B14F-4D97-AF65-F5344CB8AC3E}">
        <p14:creationId xmlns:p14="http://schemas.microsoft.com/office/powerpoint/2010/main" val="17096576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List Property</a:t>
            </a:r>
          </a:p>
        </p:txBody>
      </p:sp>
      <p:sp>
        <p:nvSpPr>
          <p:cNvPr id="3" name="Content Placeholder 2"/>
          <p:cNvSpPr>
            <a:spLocks noGrp="1"/>
          </p:cNvSpPr>
          <p:nvPr>
            <p:ph idx="1"/>
          </p:nvPr>
        </p:nvSpPr>
        <p:spPr/>
        <p:txBody>
          <a:bodyPr>
            <a:normAutofit lnSpcReduction="10000"/>
          </a:bodyPr>
          <a:lstStyle/>
          <a:p>
            <a:r>
              <a:rPr lang="en-US" dirty="0"/>
              <a:t>The list-style-type property allows you to control the shape or style of a bullet point (also known as a marker).</a:t>
            </a:r>
          </a:p>
          <a:p>
            <a:r>
              <a:rPr lang="en-US" b="1" dirty="0"/>
              <a:t>Unordered Lists</a:t>
            </a:r>
          </a:p>
          <a:p>
            <a:pPr lvl="1"/>
            <a:r>
              <a:rPr lang="en-US" dirty="0"/>
              <a:t>For an unordered list you can use the following values:</a:t>
            </a:r>
          </a:p>
          <a:p>
            <a:pPr marL="914400" lvl="2" indent="0">
              <a:buNone/>
            </a:pPr>
            <a:r>
              <a:rPr lang="en-US" sz="3600" b="1" dirty="0">
                <a:solidFill>
                  <a:srgbClr val="D27D00"/>
                </a:solidFill>
              </a:rPr>
              <a:t>none</a:t>
            </a:r>
          </a:p>
          <a:p>
            <a:pPr lvl="2"/>
            <a:r>
              <a:rPr lang="en-US" sz="3600" b="1" dirty="0">
                <a:solidFill>
                  <a:srgbClr val="D27D00"/>
                </a:solidFill>
              </a:rPr>
              <a:t>disc</a:t>
            </a:r>
          </a:p>
          <a:p>
            <a:pPr lvl="2">
              <a:buFont typeface="Courier New" pitchFamily="49" charset="0"/>
              <a:buChar char="o"/>
            </a:pPr>
            <a:r>
              <a:rPr lang="en-US" sz="3600" b="1" dirty="0">
                <a:solidFill>
                  <a:srgbClr val="D27D00"/>
                </a:solidFill>
              </a:rPr>
              <a:t>circle</a:t>
            </a:r>
          </a:p>
          <a:p>
            <a:pPr lvl="2">
              <a:buFont typeface="Wingdings" pitchFamily="2" charset="2"/>
              <a:buChar char="§"/>
            </a:pPr>
            <a:r>
              <a:rPr lang="en-US" sz="3600" b="1" dirty="0">
                <a:solidFill>
                  <a:srgbClr val="D27D00"/>
                </a:solidFill>
              </a:rPr>
              <a:t>square</a:t>
            </a:r>
            <a:endParaRPr lang="en-US" sz="3600" dirty="0">
              <a:solidFill>
                <a:srgbClr val="D27D00"/>
              </a:solidFill>
            </a:endParaRPr>
          </a:p>
        </p:txBody>
      </p:sp>
      <p:sp>
        <p:nvSpPr>
          <p:cNvPr id="4" name="Slide Number Placeholder 3"/>
          <p:cNvSpPr>
            <a:spLocks noGrp="1"/>
          </p:cNvSpPr>
          <p:nvPr>
            <p:ph type="sldNum" sz="quarter" idx="12"/>
          </p:nvPr>
        </p:nvSpPr>
        <p:spPr/>
        <p:txBody>
          <a:bodyPr/>
          <a:lstStyle/>
          <a:p>
            <a:fld id="{4F5037F2-DC85-406A-A4EA-1E681A25B4F8}" type="slidenum">
              <a:rPr lang="en-US" smtClean="0"/>
              <a:t>57</a:t>
            </a:fld>
            <a:endParaRPr lang="en-US" dirty="0"/>
          </a:p>
        </p:txBody>
      </p:sp>
      <p:sp>
        <p:nvSpPr>
          <p:cNvPr id="5" name="Date Placeholder 4"/>
          <p:cNvSpPr>
            <a:spLocks noGrp="1"/>
          </p:cNvSpPr>
          <p:nvPr>
            <p:ph type="dt" sz="half" idx="10"/>
          </p:nvPr>
        </p:nvSpPr>
        <p:spPr/>
        <p:txBody>
          <a:bodyPr/>
          <a:lstStyle/>
          <a:p>
            <a:fld id="{E0D0A8E3-36FB-431C-8D9E-F891BA6583C5}" type="datetime1">
              <a:rPr lang="en-US" smtClean="0"/>
              <a:t>3/9/2023</a:t>
            </a:fld>
            <a:endParaRPr lang="en-US"/>
          </a:p>
        </p:txBody>
      </p:sp>
    </p:spTree>
    <p:extLst>
      <p:ext uri="{BB962C8B-B14F-4D97-AF65-F5344CB8AC3E}">
        <p14:creationId xmlns:p14="http://schemas.microsoft.com/office/powerpoint/2010/main" val="15184052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List Property</a:t>
            </a:r>
          </a:p>
        </p:txBody>
      </p:sp>
      <p:sp>
        <p:nvSpPr>
          <p:cNvPr id="3" name="Content Placeholder 2"/>
          <p:cNvSpPr>
            <a:spLocks noGrp="1"/>
          </p:cNvSpPr>
          <p:nvPr>
            <p:ph idx="1"/>
          </p:nvPr>
        </p:nvSpPr>
        <p:spPr/>
        <p:txBody>
          <a:bodyPr>
            <a:normAutofit fontScale="85000" lnSpcReduction="20000"/>
          </a:bodyPr>
          <a:lstStyle/>
          <a:p>
            <a:r>
              <a:rPr lang="en-US" dirty="0"/>
              <a:t>Ordered List</a:t>
            </a:r>
          </a:p>
          <a:p>
            <a:pPr lvl="1"/>
            <a:r>
              <a:rPr lang="en-US" dirty="0"/>
              <a:t>For an ordered (numbered) list you can use the following values:</a:t>
            </a:r>
          </a:p>
          <a:p>
            <a:pPr lvl="1"/>
            <a:r>
              <a:rPr lang="en-US" b="1" dirty="0"/>
              <a:t>decimal</a:t>
            </a:r>
          </a:p>
          <a:p>
            <a:pPr lvl="2"/>
            <a:r>
              <a:rPr lang="en-US" dirty="0"/>
              <a:t>1 2 3</a:t>
            </a:r>
          </a:p>
          <a:p>
            <a:pPr lvl="1"/>
            <a:r>
              <a:rPr lang="en-US" b="1" dirty="0"/>
              <a:t>decimal-leading-zero</a:t>
            </a:r>
          </a:p>
          <a:p>
            <a:pPr lvl="2"/>
            <a:r>
              <a:rPr lang="en-US" dirty="0"/>
              <a:t>01 02 03</a:t>
            </a:r>
          </a:p>
          <a:p>
            <a:pPr lvl="1"/>
            <a:r>
              <a:rPr lang="en-US" b="1" dirty="0"/>
              <a:t>lower-alpha</a:t>
            </a:r>
          </a:p>
          <a:p>
            <a:pPr lvl="2"/>
            <a:r>
              <a:rPr lang="en-US" dirty="0"/>
              <a:t>a b c</a:t>
            </a:r>
          </a:p>
          <a:p>
            <a:pPr lvl="1"/>
            <a:r>
              <a:rPr lang="en-US" b="1" dirty="0"/>
              <a:t>upper-alpha</a:t>
            </a:r>
          </a:p>
          <a:p>
            <a:pPr lvl="2"/>
            <a:r>
              <a:rPr lang="en-US" dirty="0"/>
              <a:t>A B C</a:t>
            </a:r>
          </a:p>
          <a:p>
            <a:pPr lvl="1"/>
            <a:r>
              <a:rPr lang="en-US" b="1" dirty="0"/>
              <a:t>lower-roman</a:t>
            </a:r>
          </a:p>
          <a:p>
            <a:pPr lvl="2"/>
            <a:r>
              <a:rPr lang="en-US" dirty="0"/>
              <a:t>i. ii. iii.</a:t>
            </a:r>
          </a:p>
          <a:p>
            <a:pPr lvl="1"/>
            <a:r>
              <a:rPr lang="en-US" b="1" dirty="0"/>
              <a:t>upper-roman</a:t>
            </a:r>
          </a:p>
          <a:p>
            <a:pPr lvl="2"/>
            <a:r>
              <a:rPr lang="en-US" dirty="0"/>
              <a:t>I II III</a:t>
            </a:r>
          </a:p>
        </p:txBody>
      </p:sp>
      <p:sp>
        <p:nvSpPr>
          <p:cNvPr id="4" name="Slide Number Placeholder 3"/>
          <p:cNvSpPr>
            <a:spLocks noGrp="1"/>
          </p:cNvSpPr>
          <p:nvPr>
            <p:ph type="sldNum" sz="quarter" idx="12"/>
          </p:nvPr>
        </p:nvSpPr>
        <p:spPr/>
        <p:txBody>
          <a:bodyPr/>
          <a:lstStyle/>
          <a:p>
            <a:fld id="{4F5037F2-DC85-406A-A4EA-1E681A25B4F8}" type="slidenum">
              <a:rPr lang="en-US" smtClean="0"/>
              <a:t>58</a:t>
            </a:fld>
            <a:endParaRPr lang="en-US" dirty="0"/>
          </a:p>
        </p:txBody>
      </p:sp>
      <p:sp>
        <p:nvSpPr>
          <p:cNvPr id="5" name="Date Placeholder 4"/>
          <p:cNvSpPr>
            <a:spLocks noGrp="1"/>
          </p:cNvSpPr>
          <p:nvPr>
            <p:ph type="dt" sz="half" idx="10"/>
          </p:nvPr>
        </p:nvSpPr>
        <p:spPr/>
        <p:txBody>
          <a:bodyPr/>
          <a:lstStyle/>
          <a:p>
            <a:fld id="{767BC744-808E-4850-81D8-B6BA83F302EB}" type="datetime1">
              <a:rPr lang="en-US" smtClean="0"/>
              <a:t>3/9/2023</a:t>
            </a:fld>
            <a:endParaRPr lang="en-US"/>
          </a:p>
        </p:txBody>
      </p:sp>
    </p:spTree>
    <p:extLst>
      <p:ext uri="{BB962C8B-B14F-4D97-AF65-F5344CB8AC3E}">
        <p14:creationId xmlns:p14="http://schemas.microsoft.com/office/powerpoint/2010/main" val="10578424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A3BDCA-B31E-4883-AA28-3EC0A46B6344}"/>
              </a:ext>
            </a:extLst>
          </p:cNvPr>
          <p:cNvSpPr>
            <a:spLocks noGrp="1"/>
          </p:cNvSpPr>
          <p:nvPr>
            <p:ph type="sldNum" sz="quarter" idx="12"/>
          </p:nvPr>
        </p:nvSpPr>
        <p:spPr/>
        <p:txBody>
          <a:bodyPr/>
          <a:lstStyle/>
          <a:p>
            <a:fld id="{4F5037F2-DC85-406A-A4EA-1E681A25B4F8}" type="slidenum">
              <a:rPr lang="en-US" smtClean="0"/>
              <a:t>59</a:t>
            </a:fld>
            <a:endParaRPr lang="en-US" dirty="0"/>
          </a:p>
        </p:txBody>
      </p:sp>
      <p:sp>
        <p:nvSpPr>
          <p:cNvPr id="5" name="Date Placeholder 4">
            <a:extLst>
              <a:ext uri="{FF2B5EF4-FFF2-40B4-BE49-F238E27FC236}">
                <a16:creationId xmlns:a16="http://schemas.microsoft.com/office/drawing/2014/main" id="{E5DCF9D6-810A-4890-B1C0-83E8B9D940DE}"/>
              </a:ext>
            </a:extLst>
          </p:cNvPr>
          <p:cNvSpPr>
            <a:spLocks noGrp="1"/>
          </p:cNvSpPr>
          <p:nvPr>
            <p:ph type="dt" sz="half" idx="10"/>
          </p:nvPr>
        </p:nvSpPr>
        <p:spPr/>
        <p:txBody>
          <a:bodyPr/>
          <a:lstStyle/>
          <a:p>
            <a:fld id="{7C1E8638-F317-4A30-B85D-7326904143F0}" type="datetime1">
              <a:rPr lang="en-US" smtClean="0"/>
              <a:t>3/9/2023</a:t>
            </a:fld>
            <a:endParaRPr lang="en-US"/>
          </a:p>
        </p:txBody>
      </p:sp>
      <p:pic>
        <p:nvPicPr>
          <p:cNvPr id="6" name="Picture 5">
            <a:extLst>
              <a:ext uri="{FF2B5EF4-FFF2-40B4-BE49-F238E27FC236}">
                <a16:creationId xmlns:a16="http://schemas.microsoft.com/office/drawing/2014/main" id="{6275FC13-5E99-431A-8144-73B41C644888}"/>
              </a:ext>
            </a:extLst>
          </p:cNvPr>
          <p:cNvPicPr>
            <a:picLocks noChangeAspect="1"/>
          </p:cNvPicPr>
          <p:nvPr/>
        </p:nvPicPr>
        <p:blipFill>
          <a:blip r:embed="rId2"/>
          <a:stretch>
            <a:fillRect/>
          </a:stretch>
        </p:blipFill>
        <p:spPr>
          <a:xfrm>
            <a:off x="5940152" y="780498"/>
            <a:ext cx="2352650" cy="5597684"/>
          </a:xfrm>
          <a:prstGeom prst="rect">
            <a:avLst/>
          </a:prstGeom>
        </p:spPr>
      </p:pic>
      <p:pic>
        <p:nvPicPr>
          <p:cNvPr id="7" name="Picture 6">
            <a:extLst>
              <a:ext uri="{FF2B5EF4-FFF2-40B4-BE49-F238E27FC236}">
                <a16:creationId xmlns:a16="http://schemas.microsoft.com/office/drawing/2014/main" id="{73163843-7BC5-4A74-B7AB-A59E10A19546}"/>
              </a:ext>
            </a:extLst>
          </p:cNvPr>
          <p:cNvPicPr>
            <a:picLocks noChangeAspect="1"/>
          </p:cNvPicPr>
          <p:nvPr/>
        </p:nvPicPr>
        <p:blipFill>
          <a:blip r:embed="rId3"/>
          <a:stretch>
            <a:fillRect/>
          </a:stretch>
        </p:blipFill>
        <p:spPr>
          <a:xfrm>
            <a:off x="395536" y="846182"/>
            <a:ext cx="4572000" cy="5532000"/>
          </a:xfrm>
          <a:prstGeom prst="rect">
            <a:avLst/>
          </a:prstGeom>
        </p:spPr>
      </p:pic>
    </p:spTree>
    <p:extLst>
      <p:ext uri="{BB962C8B-B14F-4D97-AF65-F5344CB8AC3E}">
        <p14:creationId xmlns:p14="http://schemas.microsoft.com/office/powerpoint/2010/main" val="676359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CSS</a:t>
            </a:r>
          </a:p>
        </p:txBody>
      </p:sp>
      <p:sp>
        <p:nvSpPr>
          <p:cNvPr id="3" name="Content Placeholder 2"/>
          <p:cNvSpPr>
            <a:spLocks noGrp="1"/>
          </p:cNvSpPr>
          <p:nvPr>
            <p:ph idx="1"/>
          </p:nvPr>
        </p:nvSpPr>
        <p:spPr/>
        <p:txBody>
          <a:bodyPr>
            <a:normAutofit/>
          </a:bodyPr>
          <a:lstStyle/>
          <a:p>
            <a:pPr algn="just"/>
            <a:r>
              <a:rPr lang="en-US" sz="2800" dirty="0"/>
              <a:t>In a rule, there can be more than 1 element associated with declaration. Example </a:t>
            </a:r>
            <a:r>
              <a:rPr lang="en-US" sz="2800" b="1" dirty="0"/>
              <a:t>h1, h2, h3 </a:t>
            </a:r>
            <a:r>
              <a:rPr lang="en-US" sz="2800" dirty="0"/>
              <a:t>in following screen are associated with declaration.</a:t>
            </a:r>
          </a:p>
          <a:p>
            <a:pPr algn="just"/>
            <a:endParaRPr lang="en-US" sz="2800" dirty="0"/>
          </a:p>
          <a:p>
            <a:pPr algn="just"/>
            <a:endParaRPr lang="en-US" sz="2800" dirty="0"/>
          </a:p>
          <a:p>
            <a:pPr algn="just"/>
            <a:endParaRPr lang="en-US" sz="2800" dirty="0"/>
          </a:p>
          <a:p>
            <a:pPr algn="just"/>
            <a:endParaRPr lang="en-US" sz="2800" dirty="0"/>
          </a:p>
          <a:p>
            <a:pPr algn="just"/>
            <a:r>
              <a:rPr lang="en-US" sz="2800" dirty="0"/>
              <a:t>This rule indicates that all </a:t>
            </a:r>
            <a:r>
              <a:rPr lang="en-US" sz="2800" b="1" dirty="0"/>
              <a:t>, &lt;h1&gt;, &lt;h2&gt;, and &lt;h3&gt; </a:t>
            </a:r>
            <a:r>
              <a:rPr lang="en-US" sz="2800" dirty="0"/>
              <a:t>elements should be shown in the Arial typeface, and in a yellow color. </a:t>
            </a:r>
          </a:p>
        </p:txBody>
      </p:sp>
      <p:sp>
        <p:nvSpPr>
          <p:cNvPr id="4" name="Slide Number Placeholder 3"/>
          <p:cNvSpPr>
            <a:spLocks noGrp="1"/>
          </p:cNvSpPr>
          <p:nvPr>
            <p:ph type="sldNum" sz="quarter" idx="12"/>
          </p:nvPr>
        </p:nvSpPr>
        <p:spPr/>
        <p:txBody>
          <a:bodyPr/>
          <a:lstStyle/>
          <a:p>
            <a:fld id="{4F5037F2-DC85-406A-A4EA-1E681A25B4F8}" type="slidenum">
              <a:rPr lang="en-US" smtClean="0"/>
              <a:t>6</a:t>
            </a:fld>
            <a:endParaRPr lang="en-US" dirty="0"/>
          </a:p>
        </p:txBody>
      </p:sp>
      <p:sp>
        <p:nvSpPr>
          <p:cNvPr id="5" name="Date Placeholder 4"/>
          <p:cNvSpPr>
            <a:spLocks noGrp="1"/>
          </p:cNvSpPr>
          <p:nvPr>
            <p:ph type="dt" sz="half" idx="10"/>
          </p:nvPr>
        </p:nvSpPr>
        <p:spPr/>
        <p:txBody>
          <a:bodyPr/>
          <a:lstStyle/>
          <a:p>
            <a:fld id="{46849DB4-794D-4A2C-AC61-6D1E168F2A67}" type="datetime1">
              <a:rPr lang="en-US" smtClean="0"/>
              <a:t>3/9/2023</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866" y="2276872"/>
            <a:ext cx="5319291" cy="2108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171797" y="2847472"/>
            <a:ext cx="3735115" cy="1532387"/>
          </a:xfrm>
          <a:prstGeom prst="rect">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p:cNvSpPr txBox="1"/>
          <p:nvPr/>
        </p:nvSpPr>
        <p:spPr>
          <a:xfrm>
            <a:off x="1115616" y="3429000"/>
            <a:ext cx="1283557" cy="369332"/>
          </a:xfrm>
          <a:prstGeom prst="rect">
            <a:avLst/>
          </a:prstGeom>
          <a:noFill/>
        </p:spPr>
        <p:txBody>
          <a:bodyPr wrap="none" rtlCol="0">
            <a:spAutoFit/>
          </a:bodyPr>
          <a:lstStyle/>
          <a:p>
            <a:r>
              <a:rPr lang="en-US" b="1" dirty="0"/>
              <a:t>Declaration</a:t>
            </a:r>
          </a:p>
        </p:txBody>
      </p:sp>
      <p:cxnSp>
        <p:nvCxnSpPr>
          <p:cNvPr id="9" name="Straight Arrow Connector 8"/>
          <p:cNvCxnSpPr>
            <a:stCxn id="7" idx="3"/>
            <a:endCxn id="6" idx="1"/>
          </p:cNvCxnSpPr>
          <p:nvPr/>
        </p:nvCxnSpPr>
        <p:spPr>
          <a:xfrm>
            <a:off x="2399173" y="3613666"/>
            <a:ext cx="27726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03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673F-3507-4561-A008-9760BD6A51F4}"/>
              </a:ext>
            </a:extLst>
          </p:cNvPr>
          <p:cNvSpPr>
            <a:spLocks noGrp="1"/>
          </p:cNvSpPr>
          <p:nvPr>
            <p:ph type="title"/>
          </p:nvPr>
        </p:nvSpPr>
        <p:spPr/>
        <p:txBody>
          <a:bodyPr>
            <a:normAutofit fontScale="90000"/>
          </a:bodyPr>
          <a:lstStyle/>
          <a:p>
            <a:r>
              <a:rPr lang="en-US" dirty="0"/>
              <a:t>Home Task</a:t>
            </a:r>
          </a:p>
        </p:txBody>
      </p:sp>
      <p:sp>
        <p:nvSpPr>
          <p:cNvPr id="3" name="Content Placeholder 2">
            <a:extLst>
              <a:ext uri="{FF2B5EF4-FFF2-40B4-BE49-F238E27FC236}">
                <a16:creationId xmlns:a16="http://schemas.microsoft.com/office/drawing/2014/main" id="{1282A320-9132-47A0-B26C-CF390F4A23DE}"/>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E31C615-BA3C-41B8-A429-32E4861003A2}"/>
              </a:ext>
            </a:extLst>
          </p:cNvPr>
          <p:cNvSpPr>
            <a:spLocks noGrp="1"/>
          </p:cNvSpPr>
          <p:nvPr>
            <p:ph type="sldNum" sz="quarter" idx="12"/>
          </p:nvPr>
        </p:nvSpPr>
        <p:spPr/>
        <p:txBody>
          <a:bodyPr/>
          <a:lstStyle/>
          <a:p>
            <a:fld id="{4F5037F2-DC85-406A-A4EA-1E681A25B4F8}" type="slidenum">
              <a:rPr lang="en-US" smtClean="0"/>
              <a:t>60</a:t>
            </a:fld>
            <a:endParaRPr lang="en-US" dirty="0"/>
          </a:p>
        </p:txBody>
      </p:sp>
      <p:sp>
        <p:nvSpPr>
          <p:cNvPr id="5" name="Date Placeholder 4">
            <a:extLst>
              <a:ext uri="{FF2B5EF4-FFF2-40B4-BE49-F238E27FC236}">
                <a16:creationId xmlns:a16="http://schemas.microsoft.com/office/drawing/2014/main" id="{8BA0FEF0-EA26-4C71-8C28-B9E1552CFF90}"/>
              </a:ext>
            </a:extLst>
          </p:cNvPr>
          <p:cNvSpPr>
            <a:spLocks noGrp="1"/>
          </p:cNvSpPr>
          <p:nvPr>
            <p:ph type="dt" sz="half" idx="10"/>
          </p:nvPr>
        </p:nvSpPr>
        <p:spPr/>
        <p:txBody>
          <a:bodyPr/>
          <a:lstStyle/>
          <a:p>
            <a:fld id="{B84DD8DB-303E-45E3-96F1-FFAE09EB310A}" type="datetime1">
              <a:rPr lang="en-US" smtClean="0"/>
              <a:t>3/9/2023</a:t>
            </a:fld>
            <a:endParaRPr lang="en-US"/>
          </a:p>
        </p:txBody>
      </p:sp>
      <p:pic>
        <p:nvPicPr>
          <p:cNvPr id="6" name="Picture 5">
            <a:extLst>
              <a:ext uri="{FF2B5EF4-FFF2-40B4-BE49-F238E27FC236}">
                <a16:creationId xmlns:a16="http://schemas.microsoft.com/office/drawing/2014/main" id="{F28911B5-0741-4273-BA2E-0E182E9D0B9A}"/>
              </a:ext>
            </a:extLst>
          </p:cNvPr>
          <p:cNvPicPr>
            <a:picLocks noChangeAspect="1"/>
          </p:cNvPicPr>
          <p:nvPr/>
        </p:nvPicPr>
        <p:blipFill>
          <a:blip r:embed="rId2"/>
          <a:stretch>
            <a:fillRect/>
          </a:stretch>
        </p:blipFill>
        <p:spPr>
          <a:xfrm>
            <a:off x="-17760" y="758949"/>
            <a:ext cx="6966024" cy="6117986"/>
          </a:xfrm>
          <a:prstGeom prst="rect">
            <a:avLst/>
          </a:prstGeom>
        </p:spPr>
      </p:pic>
    </p:spTree>
    <p:extLst>
      <p:ext uri="{BB962C8B-B14F-4D97-AF65-F5344CB8AC3E}">
        <p14:creationId xmlns:p14="http://schemas.microsoft.com/office/powerpoint/2010/main" val="40794894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8A66-FCC8-4826-9C39-F2D3976EB50F}"/>
              </a:ext>
            </a:extLst>
          </p:cNvPr>
          <p:cNvSpPr>
            <a:spLocks noGrp="1"/>
          </p:cNvSpPr>
          <p:nvPr>
            <p:ph type="title"/>
          </p:nvPr>
        </p:nvSpPr>
        <p:spPr/>
        <p:txBody>
          <a:bodyPr>
            <a:normAutofit fontScale="90000"/>
          </a:bodyPr>
          <a:lstStyle/>
          <a:p>
            <a:r>
              <a:rPr lang="en-US" dirty="0"/>
              <a:t>Home Task</a:t>
            </a:r>
          </a:p>
        </p:txBody>
      </p:sp>
      <p:sp>
        <p:nvSpPr>
          <p:cNvPr id="3" name="Content Placeholder 2">
            <a:extLst>
              <a:ext uri="{FF2B5EF4-FFF2-40B4-BE49-F238E27FC236}">
                <a16:creationId xmlns:a16="http://schemas.microsoft.com/office/drawing/2014/main" id="{575D2AD7-4B98-420E-A28D-1E7BC6C62F3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D576CC6-7C3B-4425-8DF8-A26741186E05}"/>
              </a:ext>
            </a:extLst>
          </p:cNvPr>
          <p:cNvSpPr>
            <a:spLocks noGrp="1"/>
          </p:cNvSpPr>
          <p:nvPr>
            <p:ph type="sldNum" sz="quarter" idx="12"/>
          </p:nvPr>
        </p:nvSpPr>
        <p:spPr/>
        <p:txBody>
          <a:bodyPr/>
          <a:lstStyle/>
          <a:p>
            <a:fld id="{4F5037F2-DC85-406A-A4EA-1E681A25B4F8}" type="slidenum">
              <a:rPr lang="en-US" smtClean="0"/>
              <a:t>61</a:t>
            </a:fld>
            <a:endParaRPr lang="en-US" dirty="0"/>
          </a:p>
        </p:txBody>
      </p:sp>
      <p:sp>
        <p:nvSpPr>
          <p:cNvPr id="5" name="Date Placeholder 4">
            <a:extLst>
              <a:ext uri="{FF2B5EF4-FFF2-40B4-BE49-F238E27FC236}">
                <a16:creationId xmlns:a16="http://schemas.microsoft.com/office/drawing/2014/main" id="{EF35A019-DCAB-4F38-8BE9-6F455468C608}"/>
              </a:ext>
            </a:extLst>
          </p:cNvPr>
          <p:cNvSpPr>
            <a:spLocks noGrp="1"/>
          </p:cNvSpPr>
          <p:nvPr>
            <p:ph type="dt" sz="half" idx="10"/>
          </p:nvPr>
        </p:nvSpPr>
        <p:spPr/>
        <p:txBody>
          <a:bodyPr/>
          <a:lstStyle/>
          <a:p>
            <a:fld id="{D040E302-C559-4410-A3E2-BD23BD69C4ED}" type="datetime1">
              <a:rPr lang="en-US" smtClean="0"/>
              <a:t>3/9/2023</a:t>
            </a:fld>
            <a:endParaRPr lang="en-US"/>
          </a:p>
        </p:txBody>
      </p:sp>
      <p:pic>
        <p:nvPicPr>
          <p:cNvPr id="6" name="Picture 5">
            <a:extLst>
              <a:ext uri="{FF2B5EF4-FFF2-40B4-BE49-F238E27FC236}">
                <a16:creationId xmlns:a16="http://schemas.microsoft.com/office/drawing/2014/main" id="{56E67D44-06E5-462E-92F1-CE09A02BAF17}"/>
              </a:ext>
            </a:extLst>
          </p:cNvPr>
          <p:cNvPicPr>
            <a:picLocks noChangeAspect="1"/>
          </p:cNvPicPr>
          <p:nvPr/>
        </p:nvPicPr>
        <p:blipFill>
          <a:blip r:embed="rId2"/>
          <a:stretch>
            <a:fillRect/>
          </a:stretch>
        </p:blipFill>
        <p:spPr>
          <a:xfrm>
            <a:off x="1" y="936104"/>
            <a:ext cx="7468700" cy="5949280"/>
          </a:xfrm>
          <a:prstGeom prst="rect">
            <a:avLst/>
          </a:prstGeom>
        </p:spPr>
      </p:pic>
    </p:spTree>
    <p:extLst>
      <p:ext uri="{BB962C8B-B14F-4D97-AF65-F5344CB8AC3E}">
        <p14:creationId xmlns:p14="http://schemas.microsoft.com/office/powerpoint/2010/main" val="38844906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0D4B9-E270-4F77-AE77-27D1377CDC00}"/>
              </a:ext>
            </a:extLst>
          </p:cNvPr>
          <p:cNvSpPr>
            <a:spLocks noGrp="1"/>
          </p:cNvSpPr>
          <p:nvPr>
            <p:ph type="title"/>
          </p:nvPr>
        </p:nvSpPr>
        <p:spPr/>
        <p:txBody>
          <a:bodyPr>
            <a:normAutofit fontScale="90000"/>
          </a:bodyPr>
          <a:lstStyle/>
          <a:p>
            <a:r>
              <a:rPr lang="en-US" dirty="0"/>
              <a:t>Home Task</a:t>
            </a:r>
          </a:p>
        </p:txBody>
      </p:sp>
      <p:sp>
        <p:nvSpPr>
          <p:cNvPr id="3" name="Content Placeholder 2">
            <a:extLst>
              <a:ext uri="{FF2B5EF4-FFF2-40B4-BE49-F238E27FC236}">
                <a16:creationId xmlns:a16="http://schemas.microsoft.com/office/drawing/2014/main" id="{6AA78250-D8A5-4414-B42D-D5C6F09DAECD}"/>
              </a:ext>
            </a:extLst>
          </p:cNvPr>
          <p:cNvSpPr>
            <a:spLocks noGrp="1"/>
          </p:cNvSpPr>
          <p:nvPr>
            <p:ph idx="1"/>
          </p:nvPr>
        </p:nvSpPr>
        <p:spPr/>
        <p:txBody>
          <a:bodyPr/>
          <a:lstStyle/>
          <a:p>
            <a:r>
              <a:rPr lang="en-US" dirty="0"/>
              <a:t>Output </a:t>
            </a:r>
          </a:p>
        </p:txBody>
      </p:sp>
      <p:sp>
        <p:nvSpPr>
          <p:cNvPr id="4" name="Slide Number Placeholder 3">
            <a:extLst>
              <a:ext uri="{FF2B5EF4-FFF2-40B4-BE49-F238E27FC236}">
                <a16:creationId xmlns:a16="http://schemas.microsoft.com/office/drawing/2014/main" id="{537FFA94-0F69-4830-B575-05D3A9D78A58}"/>
              </a:ext>
            </a:extLst>
          </p:cNvPr>
          <p:cNvSpPr>
            <a:spLocks noGrp="1"/>
          </p:cNvSpPr>
          <p:nvPr>
            <p:ph type="sldNum" sz="quarter" idx="12"/>
          </p:nvPr>
        </p:nvSpPr>
        <p:spPr/>
        <p:txBody>
          <a:bodyPr/>
          <a:lstStyle/>
          <a:p>
            <a:fld id="{4F5037F2-DC85-406A-A4EA-1E681A25B4F8}" type="slidenum">
              <a:rPr lang="en-US" smtClean="0"/>
              <a:t>62</a:t>
            </a:fld>
            <a:endParaRPr lang="en-US" dirty="0"/>
          </a:p>
        </p:txBody>
      </p:sp>
      <p:sp>
        <p:nvSpPr>
          <p:cNvPr id="5" name="Date Placeholder 4">
            <a:extLst>
              <a:ext uri="{FF2B5EF4-FFF2-40B4-BE49-F238E27FC236}">
                <a16:creationId xmlns:a16="http://schemas.microsoft.com/office/drawing/2014/main" id="{8D2E77E4-6551-4D91-A8E1-168FEA7F9AF5}"/>
              </a:ext>
            </a:extLst>
          </p:cNvPr>
          <p:cNvSpPr>
            <a:spLocks noGrp="1"/>
          </p:cNvSpPr>
          <p:nvPr>
            <p:ph type="dt" sz="half" idx="10"/>
          </p:nvPr>
        </p:nvSpPr>
        <p:spPr/>
        <p:txBody>
          <a:bodyPr/>
          <a:lstStyle/>
          <a:p>
            <a:fld id="{502E0296-51CC-46FF-88A8-75E45EF064CA}" type="datetime1">
              <a:rPr lang="en-US" smtClean="0"/>
              <a:t>3/9/2023</a:t>
            </a:fld>
            <a:endParaRPr lang="en-US"/>
          </a:p>
        </p:txBody>
      </p:sp>
      <p:pic>
        <p:nvPicPr>
          <p:cNvPr id="6" name="Picture 5">
            <a:extLst>
              <a:ext uri="{FF2B5EF4-FFF2-40B4-BE49-F238E27FC236}">
                <a16:creationId xmlns:a16="http://schemas.microsoft.com/office/drawing/2014/main" id="{4D4D3E6B-DA4B-45E2-809D-2470BA788EE7}"/>
              </a:ext>
            </a:extLst>
          </p:cNvPr>
          <p:cNvPicPr>
            <a:picLocks noChangeAspect="1"/>
          </p:cNvPicPr>
          <p:nvPr/>
        </p:nvPicPr>
        <p:blipFill>
          <a:blip r:embed="rId2"/>
          <a:stretch>
            <a:fillRect/>
          </a:stretch>
        </p:blipFill>
        <p:spPr>
          <a:xfrm>
            <a:off x="866775" y="1885950"/>
            <a:ext cx="7410450" cy="3086100"/>
          </a:xfrm>
          <a:prstGeom prst="rect">
            <a:avLst/>
          </a:prstGeom>
        </p:spPr>
      </p:pic>
    </p:spTree>
    <p:extLst>
      <p:ext uri="{BB962C8B-B14F-4D97-AF65-F5344CB8AC3E}">
        <p14:creationId xmlns:p14="http://schemas.microsoft.com/office/powerpoint/2010/main" val="34431101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9975C-3EB8-4425-8260-6C0CA35ECFF3}"/>
              </a:ext>
            </a:extLst>
          </p:cNvPr>
          <p:cNvSpPr>
            <a:spLocks noGrp="1"/>
          </p:cNvSpPr>
          <p:nvPr>
            <p:ph type="title"/>
          </p:nvPr>
        </p:nvSpPr>
        <p:spPr/>
        <p:txBody>
          <a:bodyPr>
            <a:normAutofit fontScale="90000"/>
          </a:bodyPr>
          <a:lstStyle/>
          <a:p>
            <a:r>
              <a:rPr lang="en-US" dirty="0"/>
              <a:t>LAYOUT ELEMENTS</a:t>
            </a:r>
          </a:p>
        </p:txBody>
      </p:sp>
      <p:sp>
        <p:nvSpPr>
          <p:cNvPr id="3" name="Content Placeholder 2">
            <a:extLst>
              <a:ext uri="{FF2B5EF4-FFF2-40B4-BE49-F238E27FC236}">
                <a16:creationId xmlns:a16="http://schemas.microsoft.com/office/drawing/2014/main" id="{ADF4C669-E449-4F04-9060-E89DE2EFB372}"/>
              </a:ext>
            </a:extLst>
          </p:cNvPr>
          <p:cNvSpPr>
            <a:spLocks noGrp="1"/>
          </p:cNvSpPr>
          <p:nvPr>
            <p:ph idx="1"/>
          </p:nvPr>
        </p:nvSpPr>
        <p:spPr>
          <a:xfrm>
            <a:off x="179512" y="764704"/>
            <a:ext cx="8658696" cy="5544616"/>
          </a:xfrm>
        </p:spPr>
        <p:txBody>
          <a:bodyPr>
            <a:normAutofit/>
          </a:bodyPr>
          <a:lstStyle/>
          <a:p>
            <a:r>
              <a:rPr lang="en-US" sz="2000" dirty="0"/>
              <a:t>Websites often display content in multiple columns</a:t>
            </a:r>
          </a:p>
          <a:p>
            <a:endParaRPr lang="en-US" sz="2000" dirty="0"/>
          </a:p>
          <a:p>
            <a:pPr lvl="1"/>
            <a:r>
              <a:rPr lang="en-US" sz="1400" dirty="0"/>
              <a:t>&lt;header&gt;	Defines a header for a document or a section</a:t>
            </a:r>
          </a:p>
          <a:p>
            <a:pPr lvl="1"/>
            <a:r>
              <a:rPr lang="en-US" sz="1400" dirty="0"/>
              <a:t>&lt;nav&gt;	Defines a container for navigation links</a:t>
            </a:r>
          </a:p>
          <a:p>
            <a:pPr lvl="1"/>
            <a:r>
              <a:rPr lang="en-US" sz="1400" dirty="0"/>
              <a:t>&lt;section&gt;	Defines a section in a document</a:t>
            </a:r>
          </a:p>
          <a:p>
            <a:pPr lvl="1"/>
            <a:r>
              <a:rPr lang="en-US" sz="1400" dirty="0"/>
              <a:t>&lt;article&gt;	Defines an independent self-contained article</a:t>
            </a:r>
          </a:p>
          <a:p>
            <a:pPr lvl="1"/>
            <a:r>
              <a:rPr lang="en-US" sz="1400" dirty="0"/>
              <a:t>&lt;aside&gt; 	Defines content aside from the content (like a sidebar)</a:t>
            </a:r>
          </a:p>
          <a:p>
            <a:pPr lvl="1"/>
            <a:r>
              <a:rPr lang="en-US" sz="1400" dirty="0"/>
              <a:t>&lt;footer&gt;	Defines a footer for a document or a section</a:t>
            </a:r>
          </a:p>
          <a:p>
            <a:pPr lvl="1"/>
            <a:r>
              <a:rPr lang="en-US" sz="1400" dirty="0"/>
              <a:t>&lt;details&gt;	Defines additional details</a:t>
            </a:r>
          </a:p>
          <a:p>
            <a:pPr lvl="1"/>
            <a:r>
              <a:rPr lang="en-US" sz="1400" dirty="0"/>
              <a:t>&lt;summary&gt;	Defines a heading for the &lt;details&gt; element</a:t>
            </a:r>
          </a:p>
          <a:p>
            <a:endParaRPr lang="en-US" sz="2000" dirty="0"/>
          </a:p>
        </p:txBody>
      </p:sp>
      <p:sp>
        <p:nvSpPr>
          <p:cNvPr id="4" name="Slide Number Placeholder 3">
            <a:extLst>
              <a:ext uri="{FF2B5EF4-FFF2-40B4-BE49-F238E27FC236}">
                <a16:creationId xmlns:a16="http://schemas.microsoft.com/office/drawing/2014/main" id="{EF2D5758-B82C-4FB4-AD50-3D47C0F65AF9}"/>
              </a:ext>
            </a:extLst>
          </p:cNvPr>
          <p:cNvSpPr>
            <a:spLocks noGrp="1"/>
          </p:cNvSpPr>
          <p:nvPr>
            <p:ph type="sldNum" sz="quarter" idx="12"/>
          </p:nvPr>
        </p:nvSpPr>
        <p:spPr/>
        <p:txBody>
          <a:bodyPr/>
          <a:lstStyle/>
          <a:p>
            <a:fld id="{4F5037F2-DC85-406A-A4EA-1E681A25B4F8}" type="slidenum">
              <a:rPr lang="en-US" smtClean="0"/>
              <a:t>63</a:t>
            </a:fld>
            <a:endParaRPr lang="en-US" dirty="0"/>
          </a:p>
        </p:txBody>
      </p:sp>
      <p:sp>
        <p:nvSpPr>
          <p:cNvPr id="5" name="Date Placeholder 4">
            <a:extLst>
              <a:ext uri="{FF2B5EF4-FFF2-40B4-BE49-F238E27FC236}">
                <a16:creationId xmlns:a16="http://schemas.microsoft.com/office/drawing/2014/main" id="{0CE34DD3-AD91-45AB-AA1B-C006FD0492DD}"/>
              </a:ext>
            </a:extLst>
          </p:cNvPr>
          <p:cNvSpPr>
            <a:spLocks noGrp="1"/>
          </p:cNvSpPr>
          <p:nvPr>
            <p:ph type="dt" sz="half" idx="10"/>
          </p:nvPr>
        </p:nvSpPr>
        <p:spPr/>
        <p:txBody>
          <a:bodyPr/>
          <a:lstStyle/>
          <a:p>
            <a:fld id="{C36E67DE-1A45-4AA1-B4FB-9CA7CE24B791}" type="datetime1">
              <a:rPr lang="en-US" smtClean="0"/>
              <a:t>3/9/2023</a:t>
            </a:fld>
            <a:endParaRPr lang="en-US"/>
          </a:p>
        </p:txBody>
      </p:sp>
      <p:pic>
        <p:nvPicPr>
          <p:cNvPr id="7" name="Picture 6">
            <a:extLst>
              <a:ext uri="{FF2B5EF4-FFF2-40B4-BE49-F238E27FC236}">
                <a16:creationId xmlns:a16="http://schemas.microsoft.com/office/drawing/2014/main" id="{27236778-9A5A-4D7E-8F7A-DB9F15C9F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4536" y="2780928"/>
            <a:ext cx="3213968" cy="3586403"/>
          </a:xfrm>
          <a:prstGeom prst="rect">
            <a:avLst/>
          </a:prstGeom>
        </p:spPr>
      </p:pic>
    </p:spTree>
    <p:extLst>
      <p:ext uri="{BB962C8B-B14F-4D97-AF65-F5344CB8AC3E}">
        <p14:creationId xmlns:p14="http://schemas.microsoft.com/office/powerpoint/2010/main" val="13765713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31D56-301F-44A3-83B5-48FC6AFF7FEC}"/>
              </a:ext>
            </a:extLst>
          </p:cNvPr>
          <p:cNvSpPr>
            <a:spLocks noGrp="1"/>
          </p:cNvSpPr>
          <p:nvPr>
            <p:ph type="title"/>
          </p:nvPr>
        </p:nvSpPr>
        <p:spPr/>
        <p:txBody>
          <a:bodyPr>
            <a:normAutofit fontScale="90000"/>
          </a:bodyPr>
          <a:lstStyle/>
          <a:p>
            <a:r>
              <a:rPr lang="en-US" dirty="0"/>
              <a:t>Page Layout</a:t>
            </a:r>
            <a:endParaRPr lang="en-PK" dirty="0"/>
          </a:p>
        </p:txBody>
      </p:sp>
      <p:sp>
        <p:nvSpPr>
          <p:cNvPr id="3" name="Content Placeholder 2">
            <a:extLst>
              <a:ext uri="{FF2B5EF4-FFF2-40B4-BE49-F238E27FC236}">
                <a16:creationId xmlns:a16="http://schemas.microsoft.com/office/drawing/2014/main" id="{C5B8D5BC-9B53-4A44-BA8A-F52259B1C2AE}"/>
              </a:ext>
            </a:extLst>
          </p:cNvPr>
          <p:cNvSpPr>
            <a:spLocks noGrp="1"/>
          </p:cNvSpPr>
          <p:nvPr>
            <p:ph idx="1"/>
          </p:nvPr>
        </p:nvSpPr>
        <p:spPr/>
        <p:txBody>
          <a:bodyPr/>
          <a:lstStyle/>
          <a:p>
            <a:endParaRPr lang="en-PK"/>
          </a:p>
        </p:txBody>
      </p:sp>
      <p:sp>
        <p:nvSpPr>
          <p:cNvPr id="4" name="Slide Number Placeholder 3">
            <a:extLst>
              <a:ext uri="{FF2B5EF4-FFF2-40B4-BE49-F238E27FC236}">
                <a16:creationId xmlns:a16="http://schemas.microsoft.com/office/drawing/2014/main" id="{CBBC9716-A283-4F71-AC03-753985405477}"/>
              </a:ext>
            </a:extLst>
          </p:cNvPr>
          <p:cNvSpPr>
            <a:spLocks noGrp="1"/>
          </p:cNvSpPr>
          <p:nvPr>
            <p:ph type="sldNum" sz="quarter" idx="12"/>
          </p:nvPr>
        </p:nvSpPr>
        <p:spPr/>
        <p:txBody>
          <a:bodyPr/>
          <a:lstStyle/>
          <a:p>
            <a:fld id="{4F5037F2-DC85-406A-A4EA-1E681A25B4F8}" type="slidenum">
              <a:rPr lang="en-US" smtClean="0"/>
              <a:t>64</a:t>
            </a:fld>
            <a:endParaRPr lang="en-US" dirty="0"/>
          </a:p>
        </p:txBody>
      </p:sp>
      <p:sp>
        <p:nvSpPr>
          <p:cNvPr id="5" name="Date Placeholder 4">
            <a:extLst>
              <a:ext uri="{FF2B5EF4-FFF2-40B4-BE49-F238E27FC236}">
                <a16:creationId xmlns:a16="http://schemas.microsoft.com/office/drawing/2014/main" id="{A7FA0B3E-C06A-4C3F-930D-D23DF2DE9BE9}"/>
              </a:ext>
            </a:extLst>
          </p:cNvPr>
          <p:cNvSpPr>
            <a:spLocks noGrp="1"/>
          </p:cNvSpPr>
          <p:nvPr>
            <p:ph type="dt" sz="half" idx="10"/>
          </p:nvPr>
        </p:nvSpPr>
        <p:spPr/>
        <p:txBody>
          <a:bodyPr/>
          <a:lstStyle/>
          <a:p>
            <a:fld id="{FF7840F4-CBC7-408D-8B58-619157456C85}" type="datetime1">
              <a:rPr lang="en-US" smtClean="0"/>
              <a:t>3/9/2023</a:t>
            </a:fld>
            <a:endParaRPr lang="en-US" dirty="0"/>
          </a:p>
        </p:txBody>
      </p:sp>
      <p:pic>
        <p:nvPicPr>
          <p:cNvPr id="6" name="Picture 5">
            <a:extLst>
              <a:ext uri="{FF2B5EF4-FFF2-40B4-BE49-F238E27FC236}">
                <a16:creationId xmlns:a16="http://schemas.microsoft.com/office/drawing/2014/main" id="{02618455-AE4E-4E29-8BC7-60A1CFC2004C}"/>
              </a:ext>
            </a:extLst>
          </p:cNvPr>
          <p:cNvPicPr>
            <a:picLocks noChangeAspect="1"/>
          </p:cNvPicPr>
          <p:nvPr/>
        </p:nvPicPr>
        <p:blipFill>
          <a:blip r:embed="rId2"/>
          <a:stretch>
            <a:fillRect/>
          </a:stretch>
        </p:blipFill>
        <p:spPr>
          <a:xfrm>
            <a:off x="0" y="0"/>
            <a:ext cx="4283968" cy="6860259"/>
          </a:xfrm>
          <a:prstGeom prst="rect">
            <a:avLst/>
          </a:prstGeom>
        </p:spPr>
      </p:pic>
      <p:pic>
        <p:nvPicPr>
          <p:cNvPr id="7" name="Picture 6">
            <a:extLst>
              <a:ext uri="{FF2B5EF4-FFF2-40B4-BE49-F238E27FC236}">
                <a16:creationId xmlns:a16="http://schemas.microsoft.com/office/drawing/2014/main" id="{B2C5086E-5C5A-45BB-8928-90269D3A9D19}"/>
              </a:ext>
            </a:extLst>
          </p:cNvPr>
          <p:cNvPicPr>
            <a:picLocks noChangeAspect="1"/>
          </p:cNvPicPr>
          <p:nvPr/>
        </p:nvPicPr>
        <p:blipFill>
          <a:blip r:embed="rId3"/>
          <a:stretch>
            <a:fillRect/>
          </a:stretch>
        </p:blipFill>
        <p:spPr>
          <a:xfrm>
            <a:off x="4283968" y="980728"/>
            <a:ext cx="4392488" cy="4716766"/>
          </a:xfrm>
          <a:prstGeom prst="rect">
            <a:avLst/>
          </a:prstGeom>
        </p:spPr>
      </p:pic>
    </p:spTree>
    <p:extLst>
      <p:ext uri="{BB962C8B-B14F-4D97-AF65-F5344CB8AC3E}">
        <p14:creationId xmlns:p14="http://schemas.microsoft.com/office/powerpoint/2010/main" val="29169935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528B3-6A6C-4C31-B8FB-648C4F0BAA18}"/>
              </a:ext>
            </a:extLst>
          </p:cNvPr>
          <p:cNvSpPr>
            <a:spLocks noGrp="1"/>
          </p:cNvSpPr>
          <p:nvPr>
            <p:ph type="title"/>
          </p:nvPr>
        </p:nvSpPr>
        <p:spPr/>
        <p:txBody>
          <a:bodyPr>
            <a:normAutofit fontScale="90000"/>
          </a:bodyPr>
          <a:lstStyle/>
          <a:p>
            <a:r>
              <a:rPr lang="en-US" dirty="0"/>
              <a:t>Output </a:t>
            </a:r>
            <a:endParaRPr lang="en-PK" dirty="0"/>
          </a:p>
        </p:txBody>
      </p:sp>
      <p:sp>
        <p:nvSpPr>
          <p:cNvPr id="4" name="Slide Number Placeholder 3">
            <a:extLst>
              <a:ext uri="{FF2B5EF4-FFF2-40B4-BE49-F238E27FC236}">
                <a16:creationId xmlns:a16="http://schemas.microsoft.com/office/drawing/2014/main" id="{FB933871-0FE9-4002-B417-915CCD0CCE31}"/>
              </a:ext>
            </a:extLst>
          </p:cNvPr>
          <p:cNvSpPr>
            <a:spLocks noGrp="1"/>
          </p:cNvSpPr>
          <p:nvPr>
            <p:ph type="sldNum" sz="quarter" idx="12"/>
          </p:nvPr>
        </p:nvSpPr>
        <p:spPr/>
        <p:txBody>
          <a:bodyPr/>
          <a:lstStyle/>
          <a:p>
            <a:fld id="{4F5037F2-DC85-406A-A4EA-1E681A25B4F8}" type="slidenum">
              <a:rPr lang="en-US" smtClean="0"/>
              <a:t>65</a:t>
            </a:fld>
            <a:endParaRPr lang="en-US" dirty="0"/>
          </a:p>
        </p:txBody>
      </p:sp>
      <p:sp>
        <p:nvSpPr>
          <p:cNvPr id="5" name="Date Placeholder 4">
            <a:extLst>
              <a:ext uri="{FF2B5EF4-FFF2-40B4-BE49-F238E27FC236}">
                <a16:creationId xmlns:a16="http://schemas.microsoft.com/office/drawing/2014/main" id="{EE85B9A7-C337-4E34-9D07-5CF4DC766B24}"/>
              </a:ext>
            </a:extLst>
          </p:cNvPr>
          <p:cNvSpPr>
            <a:spLocks noGrp="1"/>
          </p:cNvSpPr>
          <p:nvPr>
            <p:ph type="dt" sz="half" idx="10"/>
          </p:nvPr>
        </p:nvSpPr>
        <p:spPr/>
        <p:txBody>
          <a:bodyPr/>
          <a:lstStyle/>
          <a:p>
            <a:fld id="{F5F04AD7-E17E-4FC0-832C-519260C3233F}" type="datetime1">
              <a:rPr lang="en-US" smtClean="0"/>
              <a:t>3/9/2023</a:t>
            </a:fld>
            <a:endParaRPr lang="en-US" dirty="0"/>
          </a:p>
        </p:txBody>
      </p:sp>
      <p:pic>
        <p:nvPicPr>
          <p:cNvPr id="6" name="Picture 5">
            <a:extLst>
              <a:ext uri="{FF2B5EF4-FFF2-40B4-BE49-F238E27FC236}">
                <a16:creationId xmlns:a16="http://schemas.microsoft.com/office/drawing/2014/main" id="{005CBA5C-7D89-4886-A530-94B56A4CC413}"/>
              </a:ext>
            </a:extLst>
          </p:cNvPr>
          <p:cNvPicPr>
            <a:picLocks noChangeAspect="1"/>
          </p:cNvPicPr>
          <p:nvPr/>
        </p:nvPicPr>
        <p:blipFill>
          <a:blip r:embed="rId2"/>
          <a:stretch>
            <a:fillRect/>
          </a:stretch>
        </p:blipFill>
        <p:spPr>
          <a:xfrm>
            <a:off x="0" y="1363669"/>
            <a:ext cx="9144000" cy="4130661"/>
          </a:xfrm>
          <a:prstGeom prst="rect">
            <a:avLst/>
          </a:prstGeom>
        </p:spPr>
      </p:pic>
    </p:spTree>
    <p:extLst>
      <p:ext uri="{BB962C8B-B14F-4D97-AF65-F5344CB8AC3E}">
        <p14:creationId xmlns:p14="http://schemas.microsoft.com/office/powerpoint/2010/main" val="4861869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28E2E-C2BF-4397-821E-BB385EC9DB90}"/>
              </a:ext>
            </a:extLst>
          </p:cNvPr>
          <p:cNvSpPr>
            <a:spLocks noGrp="1"/>
          </p:cNvSpPr>
          <p:nvPr>
            <p:ph type="title"/>
          </p:nvPr>
        </p:nvSpPr>
        <p:spPr/>
        <p:txBody>
          <a:bodyPr>
            <a:normAutofit fontScale="90000"/>
          </a:bodyPr>
          <a:lstStyle/>
          <a:p>
            <a:r>
              <a:rPr lang="en-US" dirty="0"/>
              <a:t>WEBSITE LAYOUT</a:t>
            </a:r>
          </a:p>
        </p:txBody>
      </p:sp>
      <p:pic>
        <p:nvPicPr>
          <p:cNvPr id="7" name="Content Placeholder 6">
            <a:extLst>
              <a:ext uri="{FF2B5EF4-FFF2-40B4-BE49-F238E27FC236}">
                <a16:creationId xmlns:a16="http://schemas.microsoft.com/office/drawing/2014/main" id="{924A7BC1-365A-4E65-BA37-B1FD2306C9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772816"/>
            <a:ext cx="8792447" cy="3888432"/>
          </a:xfrm>
        </p:spPr>
      </p:pic>
      <p:sp>
        <p:nvSpPr>
          <p:cNvPr id="4" name="Slide Number Placeholder 3">
            <a:extLst>
              <a:ext uri="{FF2B5EF4-FFF2-40B4-BE49-F238E27FC236}">
                <a16:creationId xmlns:a16="http://schemas.microsoft.com/office/drawing/2014/main" id="{38CCB300-7B88-43F4-84D2-D717F6691118}"/>
              </a:ext>
            </a:extLst>
          </p:cNvPr>
          <p:cNvSpPr>
            <a:spLocks noGrp="1"/>
          </p:cNvSpPr>
          <p:nvPr>
            <p:ph type="sldNum" sz="quarter" idx="12"/>
          </p:nvPr>
        </p:nvSpPr>
        <p:spPr/>
        <p:txBody>
          <a:bodyPr/>
          <a:lstStyle/>
          <a:p>
            <a:fld id="{4F5037F2-DC85-406A-A4EA-1E681A25B4F8}" type="slidenum">
              <a:rPr lang="en-US" smtClean="0"/>
              <a:t>66</a:t>
            </a:fld>
            <a:endParaRPr lang="en-US" dirty="0"/>
          </a:p>
        </p:txBody>
      </p:sp>
      <p:sp>
        <p:nvSpPr>
          <p:cNvPr id="5" name="Date Placeholder 4">
            <a:extLst>
              <a:ext uri="{FF2B5EF4-FFF2-40B4-BE49-F238E27FC236}">
                <a16:creationId xmlns:a16="http://schemas.microsoft.com/office/drawing/2014/main" id="{67DBAFB9-461B-44E3-84A1-62A2B25096D5}"/>
              </a:ext>
            </a:extLst>
          </p:cNvPr>
          <p:cNvSpPr>
            <a:spLocks noGrp="1"/>
          </p:cNvSpPr>
          <p:nvPr>
            <p:ph type="dt" sz="half" idx="10"/>
          </p:nvPr>
        </p:nvSpPr>
        <p:spPr/>
        <p:txBody>
          <a:bodyPr/>
          <a:lstStyle/>
          <a:p>
            <a:fld id="{811381D5-C2CE-4550-982E-0873A30C8A4F}" type="datetime1">
              <a:rPr lang="en-US" smtClean="0"/>
              <a:t>3/9/2023</a:t>
            </a:fld>
            <a:endParaRPr lang="en-US"/>
          </a:p>
        </p:txBody>
      </p:sp>
    </p:spTree>
    <p:extLst>
      <p:ext uri="{BB962C8B-B14F-4D97-AF65-F5344CB8AC3E}">
        <p14:creationId xmlns:p14="http://schemas.microsoft.com/office/powerpoint/2010/main" val="30372846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8C584-1D1D-43C9-8F31-69EAF5543D33}"/>
              </a:ext>
            </a:extLst>
          </p:cNvPr>
          <p:cNvSpPr>
            <a:spLocks noGrp="1"/>
          </p:cNvSpPr>
          <p:nvPr>
            <p:ph type="title"/>
          </p:nvPr>
        </p:nvSpPr>
        <p:spPr/>
        <p:txBody>
          <a:bodyPr>
            <a:normAutofit fontScale="90000"/>
          </a:bodyPr>
          <a:lstStyle/>
          <a:p>
            <a:r>
              <a:rPr lang="en-US" dirty="0"/>
              <a:t>WEBSITE LAYOUT</a:t>
            </a:r>
          </a:p>
        </p:txBody>
      </p:sp>
      <p:sp>
        <p:nvSpPr>
          <p:cNvPr id="4" name="Slide Number Placeholder 3">
            <a:extLst>
              <a:ext uri="{FF2B5EF4-FFF2-40B4-BE49-F238E27FC236}">
                <a16:creationId xmlns:a16="http://schemas.microsoft.com/office/drawing/2014/main" id="{9033A728-C683-40BA-BE2F-0C09C2DE3E49}"/>
              </a:ext>
            </a:extLst>
          </p:cNvPr>
          <p:cNvSpPr>
            <a:spLocks noGrp="1"/>
          </p:cNvSpPr>
          <p:nvPr>
            <p:ph type="sldNum" sz="quarter" idx="12"/>
          </p:nvPr>
        </p:nvSpPr>
        <p:spPr/>
        <p:txBody>
          <a:bodyPr/>
          <a:lstStyle/>
          <a:p>
            <a:fld id="{4F5037F2-DC85-406A-A4EA-1E681A25B4F8}" type="slidenum">
              <a:rPr lang="en-US" smtClean="0"/>
              <a:t>67</a:t>
            </a:fld>
            <a:endParaRPr lang="en-US" dirty="0"/>
          </a:p>
        </p:txBody>
      </p:sp>
      <p:sp>
        <p:nvSpPr>
          <p:cNvPr id="5" name="Date Placeholder 4">
            <a:extLst>
              <a:ext uri="{FF2B5EF4-FFF2-40B4-BE49-F238E27FC236}">
                <a16:creationId xmlns:a16="http://schemas.microsoft.com/office/drawing/2014/main" id="{8A7AE593-6BDD-49B2-9D06-DE512ABFE66C}"/>
              </a:ext>
            </a:extLst>
          </p:cNvPr>
          <p:cNvSpPr>
            <a:spLocks noGrp="1"/>
          </p:cNvSpPr>
          <p:nvPr>
            <p:ph type="dt" sz="half" idx="10"/>
          </p:nvPr>
        </p:nvSpPr>
        <p:spPr/>
        <p:txBody>
          <a:bodyPr/>
          <a:lstStyle/>
          <a:p>
            <a:fld id="{E8D56820-A68C-42B7-B9D5-B42617EFD5C6}" type="datetime1">
              <a:rPr lang="en-US" smtClean="0"/>
              <a:t>3/9/2023</a:t>
            </a:fld>
            <a:endParaRPr lang="en-US"/>
          </a:p>
        </p:txBody>
      </p:sp>
      <p:pic>
        <p:nvPicPr>
          <p:cNvPr id="7" name="Picture 6">
            <a:extLst>
              <a:ext uri="{FF2B5EF4-FFF2-40B4-BE49-F238E27FC236}">
                <a16:creationId xmlns:a16="http://schemas.microsoft.com/office/drawing/2014/main" id="{7010EAAB-5C17-4E8B-88A7-F7040ED5B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980728"/>
            <a:ext cx="5816977" cy="4680520"/>
          </a:xfrm>
          <a:prstGeom prst="rect">
            <a:avLst/>
          </a:prstGeom>
        </p:spPr>
      </p:pic>
      <p:pic>
        <p:nvPicPr>
          <p:cNvPr id="9" name="Picture 8">
            <a:extLst>
              <a:ext uri="{FF2B5EF4-FFF2-40B4-BE49-F238E27FC236}">
                <a16:creationId xmlns:a16="http://schemas.microsoft.com/office/drawing/2014/main" id="{06E87B14-0855-4763-B498-CC01FA129F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5157192"/>
            <a:ext cx="8244408" cy="1160377"/>
          </a:xfrm>
          <a:prstGeom prst="rect">
            <a:avLst/>
          </a:prstGeom>
        </p:spPr>
      </p:pic>
    </p:spTree>
    <p:extLst>
      <p:ext uri="{BB962C8B-B14F-4D97-AF65-F5344CB8AC3E}">
        <p14:creationId xmlns:p14="http://schemas.microsoft.com/office/powerpoint/2010/main" val="137073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DC47462-5C35-4068-9F2D-ED31578A15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732" y="908720"/>
            <a:ext cx="5009347" cy="5321269"/>
          </a:xfrm>
          <a:ln>
            <a:solidFill>
              <a:schemeClr val="tx1"/>
            </a:solidFill>
          </a:ln>
        </p:spPr>
      </p:pic>
      <p:sp>
        <p:nvSpPr>
          <p:cNvPr id="4" name="Slide Number Placeholder 3">
            <a:extLst>
              <a:ext uri="{FF2B5EF4-FFF2-40B4-BE49-F238E27FC236}">
                <a16:creationId xmlns:a16="http://schemas.microsoft.com/office/drawing/2014/main" id="{230C5AEA-F356-4155-A2C3-168CFA0708BC}"/>
              </a:ext>
            </a:extLst>
          </p:cNvPr>
          <p:cNvSpPr>
            <a:spLocks noGrp="1"/>
          </p:cNvSpPr>
          <p:nvPr>
            <p:ph type="sldNum" sz="quarter" idx="12"/>
          </p:nvPr>
        </p:nvSpPr>
        <p:spPr/>
        <p:txBody>
          <a:bodyPr/>
          <a:lstStyle/>
          <a:p>
            <a:fld id="{4F5037F2-DC85-406A-A4EA-1E681A25B4F8}" type="slidenum">
              <a:rPr lang="en-US" smtClean="0"/>
              <a:t>68</a:t>
            </a:fld>
            <a:endParaRPr lang="en-US" dirty="0"/>
          </a:p>
        </p:txBody>
      </p:sp>
      <p:sp>
        <p:nvSpPr>
          <p:cNvPr id="5" name="Date Placeholder 4">
            <a:extLst>
              <a:ext uri="{FF2B5EF4-FFF2-40B4-BE49-F238E27FC236}">
                <a16:creationId xmlns:a16="http://schemas.microsoft.com/office/drawing/2014/main" id="{764A88A3-B3E2-45AE-8929-6336E0966983}"/>
              </a:ext>
            </a:extLst>
          </p:cNvPr>
          <p:cNvSpPr>
            <a:spLocks noGrp="1"/>
          </p:cNvSpPr>
          <p:nvPr>
            <p:ph type="dt" sz="half" idx="10"/>
          </p:nvPr>
        </p:nvSpPr>
        <p:spPr/>
        <p:txBody>
          <a:bodyPr/>
          <a:lstStyle/>
          <a:p>
            <a:fld id="{E355D419-A2C6-41F9-9FE5-63BDA70B98EE}" type="datetime1">
              <a:rPr lang="en-US" smtClean="0"/>
              <a:t>3/9/2023</a:t>
            </a:fld>
            <a:endParaRPr lang="en-US"/>
          </a:p>
        </p:txBody>
      </p:sp>
      <p:pic>
        <p:nvPicPr>
          <p:cNvPr id="9" name="Picture 8">
            <a:extLst>
              <a:ext uri="{FF2B5EF4-FFF2-40B4-BE49-F238E27FC236}">
                <a16:creationId xmlns:a16="http://schemas.microsoft.com/office/drawing/2014/main" id="{BA129E01-D69E-406B-9543-B65EDE32C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5635123"/>
            <a:ext cx="7186435" cy="582290"/>
          </a:xfrm>
          <a:prstGeom prst="rect">
            <a:avLst/>
          </a:prstGeom>
          <a:ln>
            <a:noFill/>
          </a:ln>
        </p:spPr>
      </p:pic>
      <p:sp>
        <p:nvSpPr>
          <p:cNvPr id="10" name="Title 1">
            <a:extLst>
              <a:ext uri="{FF2B5EF4-FFF2-40B4-BE49-F238E27FC236}">
                <a16:creationId xmlns:a16="http://schemas.microsoft.com/office/drawing/2014/main" id="{E6B55AC5-6A71-4629-A65B-D26DF8E55415}"/>
              </a:ext>
            </a:extLst>
          </p:cNvPr>
          <p:cNvSpPr>
            <a:spLocks noGrp="1"/>
          </p:cNvSpPr>
          <p:nvPr>
            <p:ph type="title"/>
          </p:nvPr>
        </p:nvSpPr>
        <p:spPr>
          <a:xfrm>
            <a:off x="179512" y="188640"/>
            <a:ext cx="8640638" cy="487221"/>
          </a:xfrm>
        </p:spPr>
        <p:txBody>
          <a:bodyPr>
            <a:normAutofit fontScale="90000"/>
          </a:bodyPr>
          <a:lstStyle/>
          <a:p>
            <a:r>
              <a:rPr lang="en-US" dirty="0"/>
              <a:t>WEBSITE LAYOUT</a:t>
            </a:r>
          </a:p>
        </p:txBody>
      </p:sp>
    </p:spTree>
    <p:extLst>
      <p:ext uri="{BB962C8B-B14F-4D97-AF65-F5344CB8AC3E}">
        <p14:creationId xmlns:p14="http://schemas.microsoft.com/office/powerpoint/2010/main" val="101155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994DB-68CD-4294-BD2F-036D67DFC2BC}"/>
              </a:ext>
            </a:extLst>
          </p:cNvPr>
          <p:cNvSpPr>
            <a:spLocks noGrp="1"/>
          </p:cNvSpPr>
          <p:nvPr>
            <p:ph type="title"/>
          </p:nvPr>
        </p:nvSpPr>
        <p:spPr/>
        <p:txBody>
          <a:bodyPr>
            <a:normAutofit fontScale="90000"/>
          </a:bodyPr>
          <a:lstStyle/>
          <a:p>
            <a:r>
              <a:rPr lang="en-US" dirty="0"/>
              <a:t>CONTENT</a:t>
            </a:r>
          </a:p>
        </p:txBody>
      </p:sp>
      <p:sp>
        <p:nvSpPr>
          <p:cNvPr id="3" name="Content Placeholder 2">
            <a:extLst>
              <a:ext uri="{FF2B5EF4-FFF2-40B4-BE49-F238E27FC236}">
                <a16:creationId xmlns:a16="http://schemas.microsoft.com/office/drawing/2014/main" id="{51F04ABB-0E85-4968-94EB-07F9D3A227D0}"/>
              </a:ext>
            </a:extLst>
          </p:cNvPr>
          <p:cNvSpPr>
            <a:spLocks noGrp="1"/>
          </p:cNvSpPr>
          <p:nvPr>
            <p:ph idx="1"/>
          </p:nvPr>
        </p:nvSpPr>
        <p:spPr>
          <a:xfrm>
            <a:off x="242651" y="846062"/>
            <a:ext cx="8658696" cy="5328592"/>
          </a:xfrm>
        </p:spPr>
        <p:txBody>
          <a:bodyPr>
            <a:normAutofit/>
          </a:bodyPr>
          <a:lstStyle/>
          <a:p>
            <a:r>
              <a:rPr lang="en-US" sz="1600" b="1" dirty="0"/>
              <a:t>1-column</a:t>
            </a:r>
            <a:r>
              <a:rPr lang="en-US" sz="1600" dirty="0"/>
              <a:t> (often used for mobile browsers)</a:t>
            </a:r>
          </a:p>
          <a:p>
            <a:r>
              <a:rPr lang="en-US" sz="1600" b="1" dirty="0"/>
              <a:t>2-column</a:t>
            </a:r>
            <a:r>
              <a:rPr lang="en-US" sz="1600" dirty="0"/>
              <a:t> (often used for tablets and laptops)</a:t>
            </a:r>
          </a:p>
          <a:p>
            <a:r>
              <a:rPr lang="en-US" sz="1600" b="1" dirty="0"/>
              <a:t>3-column layout</a:t>
            </a:r>
            <a:r>
              <a:rPr lang="en-US" sz="1600" dirty="0"/>
              <a:t> (only used for desktops)</a:t>
            </a:r>
          </a:p>
        </p:txBody>
      </p:sp>
      <p:sp>
        <p:nvSpPr>
          <p:cNvPr id="4" name="Slide Number Placeholder 3">
            <a:extLst>
              <a:ext uri="{FF2B5EF4-FFF2-40B4-BE49-F238E27FC236}">
                <a16:creationId xmlns:a16="http://schemas.microsoft.com/office/drawing/2014/main" id="{58E6715C-7D6E-4308-AE13-A48F2204AAEA}"/>
              </a:ext>
            </a:extLst>
          </p:cNvPr>
          <p:cNvSpPr>
            <a:spLocks noGrp="1"/>
          </p:cNvSpPr>
          <p:nvPr>
            <p:ph type="sldNum" sz="quarter" idx="12"/>
          </p:nvPr>
        </p:nvSpPr>
        <p:spPr/>
        <p:txBody>
          <a:bodyPr/>
          <a:lstStyle/>
          <a:p>
            <a:fld id="{4F5037F2-DC85-406A-A4EA-1E681A25B4F8}" type="slidenum">
              <a:rPr lang="en-US" smtClean="0"/>
              <a:t>69</a:t>
            </a:fld>
            <a:endParaRPr lang="en-US" dirty="0"/>
          </a:p>
        </p:txBody>
      </p:sp>
      <p:sp>
        <p:nvSpPr>
          <p:cNvPr id="5" name="Date Placeholder 4">
            <a:extLst>
              <a:ext uri="{FF2B5EF4-FFF2-40B4-BE49-F238E27FC236}">
                <a16:creationId xmlns:a16="http://schemas.microsoft.com/office/drawing/2014/main" id="{038E8DD8-0974-426B-9F9E-9EE94B808BC9}"/>
              </a:ext>
            </a:extLst>
          </p:cNvPr>
          <p:cNvSpPr>
            <a:spLocks noGrp="1"/>
          </p:cNvSpPr>
          <p:nvPr>
            <p:ph type="dt" sz="half" idx="10"/>
          </p:nvPr>
        </p:nvSpPr>
        <p:spPr/>
        <p:txBody>
          <a:bodyPr/>
          <a:lstStyle/>
          <a:p>
            <a:fld id="{5DBCD677-C5B8-423E-B9ED-55BFD798FD1C}" type="datetime1">
              <a:rPr lang="en-US" smtClean="0"/>
              <a:t>3/9/2023</a:t>
            </a:fld>
            <a:endParaRPr lang="en-US"/>
          </a:p>
        </p:txBody>
      </p:sp>
      <p:pic>
        <p:nvPicPr>
          <p:cNvPr id="7" name="Picture 6">
            <a:extLst>
              <a:ext uri="{FF2B5EF4-FFF2-40B4-BE49-F238E27FC236}">
                <a16:creationId xmlns:a16="http://schemas.microsoft.com/office/drawing/2014/main" id="{F07587E8-3CBD-4833-84F0-7C962C129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921071"/>
            <a:ext cx="3190057" cy="2232248"/>
          </a:xfrm>
          <a:prstGeom prst="rect">
            <a:avLst/>
          </a:prstGeom>
          <a:ln>
            <a:solidFill>
              <a:schemeClr val="tx1"/>
            </a:solidFill>
          </a:ln>
        </p:spPr>
      </p:pic>
      <p:pic>
        <p:nvPicPr>
          <p:cNvPr id="9" name="Picture 8">
            <a:extLst>
              <a:ext uri="{FF2B5EF4-FFF2-40B4-BE49-F238E27FC236}">
                <a16:creationId xmlns:a16="http://schemas.microsoft.com/office/drawing/2014/main" id="{B78C3879-1B8F-448C-B46F-526C3DF32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829" y="1921071"/>
            <a:ext cx="3190056" cy="2249914"/>
          </a:xfrm>
          <a:prstGeom prst="rect">
            <a:avLst/>
          </a:prstGeom>
          <a:ln>
            <a:solidFill>
              <a:schemeClr val="tx1"/>
            </a:solidFill>
          </a:ln>
        </p:spPr>
      </p:pic>
      <p:pic>
        <p:nvPicPr>
          <p:cNvPr id="11" name="Picture 10">
            <a:extLst>
              <a:ext uri="{FF2B5EF4-FFF2-40B4-BE49-F238E27FC236}">
                <a16:creationId xmlns:a16="http://schemas.microsoft.com/office/drawing/2014/main" id="{200DAF2C-BFEB-4B9B-8148-3ED921CAE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8731" y="4280556"/>
            <a:ext cx="3215404" cy="2232248"/>
          </a:xfrm>
          <a:prstGeom prst="rect">
            <a:avLst/>
          </a:prstGeom>
          <a:ln>
            <a:solidFill>
              <a:schemeClr val="tx1"/>
            </a:solidFill>
          </a:ln>
        </p:spPr>
      </p:pic>
    </p:spTree>
    <p:extLst>
      <p:ext uri="{BB962C8B-B14F-4D97-AF65-F5344CB8AC3E}">
        <p14:creationId xmlns:p14="http://schemas.microsoft.com/office/powerpoint/2010/main" val="424901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CSS</a:t>
            </a:r>
          </a:p>
        </p:txBody>
      </p:sp>
      <p:sp>
        <p:nvSpPr>
          <p:cNvPr id="3" name="Content Placeholder 2"/>
          <p:cNvSpPr>
            <a:spLocks noGrp="1"/>
          </p:cNvSpPr>
          <p:nvPr>
            <p:ph idx="1"/>
          </p:nvPr>
        </p:nvSpPr>
        <p:spPr/>
        <p:txBody>
          <a:bodyPr>
            <a:normAutofit lnSpcReduction="10000"/>
          </a:bodyPr>
          <a:lstStyle/>
          <a:p>
            <a:endParaRPr lang="en-US" sz="2800" dirty="0"/>
          </a:p>
          <a:p>
            <a:endParaRPr lang="en-US" sz="2800" dirty="0"/>
          </a:p>
          <a:p>
            <a:endParaRPr lang="en-US" sz="2800" dirty="0"/>
          </a:p>
          <a:p>
            <a:endParaRPr lang="en-US" sz="2800" dirty="0"/>
          </a:p>
          <a:p>
            <a:pPr algn="just"/>
            <a:endParaRPr lang="en-US" sz="2800" dirty="0"/>
          </a:p>
          <a:p>
            <a:pPr algn="just"/>
            <a:r>
              <a:rPr lang="en-US" sz="2800" b="1" dirty="0"/>
              <a:t>Properties</a:t>
            </a:r>
            <a:r>
              <a:rPr lang="en-US" sz="2800" dirty="0"/>
              <a:t> indicate the aspects of the element you want to change. For example, color, font, width, height and border.</a:t>
            </a:r>
          </a:p>
          <a:p>
            <a:pPr algn="just"/>
            <a:r>
              <a:rPr lang="en-US" sz="2800" dirty="0"/>
              <a:t>Values specify the settings you want to use for the chosen </a:t>
            </a:r>
            <a:r>
              <a:rPr lang="en-US" sz="2800" b="1" dirty="0"/>
              <a:t>properties</a:t>
            </a:r>
            <a:r>
              <a:rPr lang="en-US" sz="2800" dirty="0"/>
              <a:t>. For example, if you want to specify a </a:t>
            </a:r>
            <a:r>
              <a:rPr lang="en-US" sz="2800" b="1" dirty="0">
                <a:solidFill>
                  <a:srgbClr val="C00000"/>
                </a:solidFill>
              </a:rPr>
              <a:t>color</a:t>
            </a:r>
            <a:r>
              <a:rPr lang="en-US" sz="2800" dirty="0"/>
              <a:t> property then the </a:t>
            </a:r>
            <a:r>
              <a:rPr lang="en-US" sz="2800" b="1" dirty="0">
                <a:solidFill>
                  <a:srgbClr val="CCCC00"/>
                </a:solidFill>
              </a:rPr>
              <a:t>value</a:t>
            </a:r>
            <a:r>
              <a:rPr lang="en-US" sz="2800" dirty="0"/>
              <a:t> is the color you want the text in these elements to be.</a:t>
            </a:r>
          </a:p>
        </p:txBody>
      </p:sp>
      <p:sp>
        <p:nvSpPr>
          <p:cNvPr id="4" name="Slide Number Placeholder 3"/>
          <p:cNvSpPr>
            <a:spLocks noGrp="1"/>
          </p:cNvSpPr>
          <p:nvPr>
            <p:ph type="sldNum" sz="quarter" idx="12"/>
          </p:nvPr>
        </p:nvSpPr>
        <p:spPr/>
        <p:txBody>
          <a:bodyPr/>
          <a:lstStyle/>
          <a:p>
            <a:fld id="{4F5037F2-DC85-406A-A4EA-1E681A25B4F8}" type="slidenum">
              <a:rPr lang="en-US" smtClean="0"/>
              <a:t>7</a:t>
            </a:fld>
            <a:endParaRPr lang="en-US" dirty="0"/>
          </a:p>
        </p:txBody>
      </p:sp>
      <p:sp>
        <p:nvSpPr>
          <p:cNvPr id="5" name="Date Placeholder 4"/>
          <p:cNvSpPr>
            <a:spLocks noGrp="1"/>
          </p:cNvSpPr>
          <p:nvPr>
            <p:ph type="dt" sz="half" idx="10"/>
          </p:nvPr>
        </p:nvSpPr>
        <p:spPr/>
        <p:txBody>
          <a:bodyPr/>
          <a:lstStyle/>
          <a:p>
            <a:fld id="{1A55113F-9BD6-43B6-8D67-AEB7C50A833F}" type="datetime1">
              <a:rPr lang="en-US" smtClean="0"/>
              <a:t>3/9/2023</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124744"/>
            <a:ext cx="5319291" cy="2108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93330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DB04D05-C95B-46FF-8F41-0BB4B0EE93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95" y="796342"/>
            <a:ext cx="4926741" cy="3528392"/>
          </a:xfrm>
          <a:ln>
            <a:solidFill>
              <a:schemeClr val="tx1"/>
            </a:solidFill>
          </a:ln>
        </p:spPr>
      </p:pic>
      <p:sp>
        <p:nvSpPr>
          <p:cNvPr id="4" name="Slide Number Placeholder 3">
            <a:extLst>
              <a:ext uri="{FF2B5EF4-FFF2-40B4-BE49-F238E27FC236}">
                <a16:creationId xmlns:a16="http://schemas.microsoft.com/office/drawing/2014/main" id="{4ED69408-C1E7-49B3-B5FA-AC1CA152DE02}"/>
              </a:ext>
            </a:extLst>
          </p:cNvPr>
          <p:cNvSpPr>
            <a:spLocks noGrp="1"/>
          </p:cNvSpPr>
          <p:nvPr>
            <p:ph type="sldNum" sz="quarter" idx="12"/>
          </p:nvPr>
        </p:nvSpPr>
        <p:spPr/>
        <p:txBody>
          <a:bodyPr/>
          <a:lstStyle/>
          <a:p>
            <a:fld id="{4F5037F2-DC85-406A-A4EA-1E681A25B4F8}" type="slidenum">
              <a:rPr lang="en-US" smtClean="0"/>
              <a:t>70</a:t>
            </a:fld>
            <a:endParaRPr lang="en-US" dirty="0"/>
          </a:p>
        </p:txBody>
      </p:sp>
      <p:sp>
        <p:nvSpPr>
          <p:cNvPr id="5" name="Date Placeholder 4">
            <a:extLst>
              <a:ext uri="{FF2B5EF4-FFF2-40B4-BE49-F238E27FC236}">
                <a16:creationId xmlns:a16="http://schemas.microsoft.com/office/drawing/2014/main" id="{2BD40E3D-E08C-4204-BC67-2F8262D9DCEA}"/>
              </a:ext>
            </a:extLst>
          </p:cNvPr>
          <p:cNvSpPr>
            <a:spLocks noGrp="1"/>
          </p:cNvSpPr>
          <p:nvPr>
            <p:ph type="dt" sz="half" idx="10"/>
          </p:nvPr>
        </p:nvSpPr>
        <p:spPr/>
        <p:txBody>
          <a:bodyPr/>
          <a:lstStyle/>
          <a:p>
            <a:fld id="{6BC850E8-AEEB-4D23-8DD7-8AECEF525892}" type="datetime1">
              <a:rPr lang="en-US" smtClean="0"/>
              <a:t>3/9/2023</a:t>
            </a:fld>
            <a:endParaRPr lang="en-US"/>
          </a:p>
        </p:txBody>
      </p:sp>
      <p:sp>
        <p:nvSpPr>
          <p:cNvPr id="6" name="Title 1">
            <a:extLst>
              <a:ext uri="{FF2B5EF4-FFF2-40B4-BE49-F238E27FC236}">
                <a16:creationId xmlns:a16="http://schemas.microsoft.com/office/drawing/2014/main" id="{83E2E61D-B5A7-4B78-A5B1-700DED9F4BF8}"/>
              </a:ext>
            </a:extLst>
          </p:cNvPr>
          <p:cNvSpPr>
            <a:spLocks noGrp="1"/>
          </p:cNvSpPr>
          <p:nvPr>
            <p:ph type="title"/>
          </p:nvPr>
        </p:nvSpPr>
        <p:spPr>
          <a:xfrm>
            <a:off x="179512" y="188640"/>
            <a:ext cx="8640638" cy="487221"/>
          </a:xfrm>
        </p:spPr>
        <p:txBody>
          <a:bodyPr>
            <a:normAutofit fontScale="90000"/>
          </a:bodyPr>
          <a:lstStyle/>
          <a:p>
            <a:r>
              <a:rPr lang="en-US" dirty="0"/>
              <a:t>WEBSITE LAYOUT</a:t>
            </a:r>
          </a:p>
        </p:txBody>
      </p:sp>
      <p:pic>
        <p:nvPicPr>
          <p:cNvPr id="10" name="Picture 9">
            <a:extLst>
              <a:ext uri="{FF2B5EF4-FFF2-40B4-BE49-F238E27FC236}">
                <a16:creationId xmlns:a16="http://schemas.microsoft.com/office/drawing/2014/main" id="{A034FF41-2233-42E7-802A-50DBA0D63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4025096"/>
            <a:ext cx="5223818" cy="2705400"/>
          </a:xfrm>
          <a:prstGeom prst="rect">
            <a:avLst/>
          </a:prstGeom>
          <a:ln>
            <a:solidFill>
              <a:schemeClr val="tx1"/>
            </a:solidFill>
          </a:ln>
        </p:spPr>
      </p:pic>
      <p:pic>
        <p:nvPicPr>
          <p:cNvPr id="12" name="Picture 11">
            <a:extLst>
              <a:ext uri="{FF2B5EF4-FFF2-40B4-BE49-F238E27FC236}">
                <a16:creationId xmlns:a16="http://schemas.microsoft.com/office/drawing/2014/main" id="{C17F7C8B-E7EF-4936-98F2-58D14C239B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5749" y="1844824"/>
            <a:ext cx="5508104" cy="1344169"/>
          </a:xfrm>
          <a:prstGeom prst="rect">
            <a:avLst/>
          </a:prstGeom>
          <a:ln>
            <a:solidFill>
              <a:schemeClr val="tx1"/>
            </a:solidFill>
          </a:ln>
        </p:spPr>
      </p:pic>
    </p:spTree>
    <p:extLst>
      <p:ext uri="{BB962C8B-B14F-4D97-AF65-F5344CB8AC3E}">
        <p14:creationId xmlns:p14="http://schemas.microsoft.com/office/powerpoint/2010/main" val="132120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CA55135-9886-4BCB-A4AA-A2E2EC7296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54" y="997691"/>
            <a:ext cx="4248150" cy="5111750"/>
          </a:xfrm>
          <a:ln>
            <a:solidFill>
              <a:schemeClr val="tx1"/>
            </a:solidFill>
          </a:ln>
        </p:spPr>
      </p:pic>
      <p:sp>
        <p:nvSpPr>
          <p:cNvPr id="4" name="Slide Number Placeholder 3">
            <a:extLst>
              <a:ext uri="{FF2B5EF4-FFF2-40B4-BE49-F238E27FC236}">
                <a16:creationId xmlns:a16="http://schemas.microsoft.com/office/drawing/2014/main" id="{215097A5-3D4D-43C8-8653-E414395CB5DA}"/>
              </a:ext>
            </a:extLst>
          </p:cNvPr>
          <p:cNvSpPr>
            <a:spLocks noGrp="1"/>
          </p:cNvSpPr>
          <p:nvPr>
            <p:ph type="sldNum" sz="quarter" idx="12"/>
          </p:nvPr>
        </p:nvSpPr>
        <p:spPr/>
        <p:txBody>
          <a:bodyPr/>
          <a:lstStyle/>
          <a:p>
            <a:fld id="{4F5037F2-DC85-406A-A4EA-1E681A25B4F8}" type="slidenum">
              <a:rPr lang="en-US" smtClean="0"/>
              <a:t>71</a:t>
            </a:fld>
            <a:endParaRPr lang="en-US" dirty="0"/>
          </a:p>
        </p:txBody>
      </p:sp>
      <p:sp>
        <p:nvSpPr>
          <p:cNvPr id="5" name="Date Placeholder 4">
            <a:extLst>
              <a:ext uri="{FF2B5EF4-FFF2-40B4-BE49-F238E27FC236}">
                <a16:creationId xmlns:a16="http://schemas.microsoft.com/office/drawing/2014/main" id="{0FDD29EF-91A2-457C-B627-3CB418C85F4F}"/>
              </a:ext>
            </a:extLst>
          </p:cNvPr>
          <p:cNvSpPr>
            <a:spLocks noGrp="1"/>
          </p:cNvSpPr>
          <p:nvPr>
            <p:ph type="dt" sz="half" idx="10"/>
          </p:nvPr>
        </p:nvSpPr>
        <p:spPr/>
        <p:txBody>
          <a:bodyPr/>
          <a:lstStyle/>
          <a:p>
            <a:fld id="{94D272FD-B62C-43EF-B2DC-94D1355A58C1}" type="datetime1">
              <a:rPr lang="en-US" smtClean="0"/>
              <a:t>3/9/2023</a:t>
            </a:fld>
            <a:endParaRPr lang="en-US"/>
          </a:p>
        </p:txBody>
      </p:sp>
      <p:sp>
        <p:nvSpPr>
          <p:cNvPr id="6" name="Title 1">
            <a:extLst>
              <a:ext uri="{FF2B5EF4-FFF2-40B4-BE49-F238E27FC236}">
                <a16:creationId xmlns:a16="http://schemas.microsoft.com/office/drawing/2014/main" id="{482292E8-49A9-49A0-94B0-FB5881E797D0}"/>
              </a:ext>
            </a:extLst>
          </p:cNvPr>
          <p:cNvSpPr>
            <a:spLocks noGrp="1"/>
          </p:cNvSpPr>
          <p:nvPr>
            <p:ph type="title"/>
          </p:nvPr>
        </p:nvSpPr>
        <p:spPr>
          <a:xfrm>
            <a:off x="179388" y="188913"/>
            <a:ext cx="8640762" cy="487362"/>
          </a:xfrm>
        </p:spPr>
        <p:txBody>
          <a:bodyPr>
            <a:normAutofit fontScale="90000"/>
          </a:bodyPr>
          <a:lstStyle/>
          <a:p>
            <a:r>
              <a:rPr lang="en-US" dirty="0"/>
              <a:t>WEBSITE LAYOUT</a:t>
            </a:r>
          </a:p>
        </p:txBody>
      </p:sp>
      <p:pic>
        <p:nvPicPr>
          <p:cNvPr id="10" name="Picture 9">
            <a:extLst>
              <a:ext uri="{FF2B5EF4-FFF2-40B4-BE49-F238E27FC236}">
                <a16:creationId xmlns:a16="http://schemas.microsoft.com/office/drawing/2014/main" id="{31D9905C-DAEE-4B77-870D-4236C1ABC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984" y="978883"/>
            <a:ext cx="4668323" cy="2431309"/>
          </a:xfrm>
          <a:prstGeom prst="rect">
            <a:avLst/>
          </a:prstGeom>
          <a:ln>
            <a:solidFill>
              <a:schemeClr val="tx1"/>
            </a:solidFill>
          </a:ln>
        </p:spPr>
      </p:pic>
      <p:pic>
        <p:nvPicPr>
          <p:cNvPr id="12" name="Picture 11">
            <a:extLst>
              <a:ext uri="{FF2B5EF4-FFF2-40B4-BE49-F238E27FC236}">
                <a16:creationId xmlns:a16="http://schemas.microsoft.com/office/drawing/2014/main" id="{C10E7E5F-1FFB-4FCA-860C-860A6B27B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146" y="4077072"/>
            <a:ext cx="5943600" cy="1339850"/>
          </a:xfrm>
          <a:prstGeom prst="rect">
            <a:avLst/>
          </a:prstGeom>
          <a:ln>
            <a:solidFill>
              <a:schemeClr val="tx1"/>
            </a:solidFill>
          </a:ln>
        </p:spPr>
      </p:pic>
    </p:spTree>
    <p:extLst>
      <p:ext uri="{BB962C8B-B14F-4D97-AF65-F5344CB8AC3E}">
        <p14:creationId xmlns:p14="http://schemas.microsoft.com/office/powerpoint/2010/main" val="312178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D0A8C0-63E6-45C2-B4C9-04ACE2C83190}"/>
              </a:ext>
            </a:extLst>
          </p:cNvPr>
          <p:cNvSpPr>
            <a:spLocks noGrp="1"/>
          </p:cNvSpPr>
          <p:nvPr>
            <p:ph type="sldNum" sz="quarter" idx="12"/>
          </p:nvPr>
        </p:nvSpPr>
        <p:spPr/>
        <p:txBody>
          <a:bodyPr/>
          <a:lstStyle/>
          <a:p>
            <a:fld id="{4F5037F2-DC85-406A-A4EA-1E681A25B4F8}" type="slidenum">
              <a:rPr lang="en-US" smtClean="0"/>
              <a:t>72</a:t>
            </a:fld>
            <a:endParaRPr lang="en-US" dirty="0"/>
          </a:p>
        </p:txBody>
      </p:sp>
      <p:sp>
        <p:nvSpPr>
          <p:cNvPr id="5" name="Date Placeholder 4">
            <a:extLst>
              <a:ext uri="{FF2B5EF4-FFF2-40B4-BE49-F238E27FC236}">
                <a16:creationId xmlns:a16="http://schemas.microsoft.com/office/drawing/2014/main" id="{4ED1DD2A-61B8-4FF2-9214-677B2D140B05}"/>
              </a:ext>
            </a:extLst>
          </p:cNvPr>
          <p:cNvSpPr>
            <a:spLocks noGrp="1"/>
          </p:cNvSpPr>
          <p:nvPr>
            <p:ph type="dt" sz="half" idx="10"/>
          </p:nvPr>
        </p:nvSpPr>
        <p:spPr/>
        <p:txBody>
          <a:bodyPr/>
          <a:lstStyle/>
          <a:p>
            <a:fld id="{29F0638D-1AF2-440E-94D9-43A734886553}" type="datetime1">
              <a:rPr lang="en-US" smtClean="0"/>
              <a:t>3/9/2023</a:t>
            </a:fld>
            <a:endParaRPr lang="en-US"/>
          </a:p>
        </p:txBody>
      </p:sp>
      <p:pic>
        <p:nvPicPr>
          <p:cNvPr id="7" name="Picture 6">
            <a:extLst>
              <a:ext uri="{FF2B5EF4-FFF2-40B4-BE49-F238E27FC236}">
                <a16:creationId xmlns:a16="http://schemas.microsoft.com/office/drawing/2014/main" id="{2C97F8C4-CCC5-4129-8A53-1AAAF7E84B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831" y="1296553"/>
            <a:ext cx="4971875" cy="1152128"/>
          </a:xfrm>
          <a:prstGeom prst="rect">
            <a:avLst/>
          </a:prstGeom>
          <a:ln>
            <a:solidFill>
              <a:schemeClr val="tx1"/>
            </a:solidFill>
          </a:ln>
        </p:spPr>
      </p:pic>
      <p:pic>
        <p:nvPicPr>
          <p:cNvPr id="9" name="Picture 8">
            <a:extLst>
              <a:ext uri="{FF2B5EF4-FFF2-40B4-BE49-F238E27FC236}">
                <a16:creationId xmlns:a16="http://schemas.microsoft.com/office/drawing/2014/main" id="{EBB046D8-FA03-4357-977D-A06039B1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825" y="2909619"/>
            <a:ext cx="5848350" cy="520700"/>
          </a:xfrm>
          <a:prstGeom prst="rect">
            <a:avLst/>
          </a:prstGeom>
          <a:ln>
            <a:solidFill>
              <a:schemeClr val="tx1"/>
            </a:solidFill>
          </a:ln>
        </p:spPr>
      </p:pic>
      <p:sp>
        <p:nvSpPr>
          <p:cNvPr id="10" name="Title 1">
            <a:extLst>
              <a:ext uri="{FF2B5EF4-FFF2-40B4-BE49-F238E27FC236}">
                <a16:creationId xmlns:a16="http://schemas.microsoft.com/office/drawing/2014/main" id="{16A38524-A51E-4FF8-BE61-4730E0ED939B}"/>
              </a:ext>
            </a:extLst>
          </p:cNvPr>
          <p:cNvSpPr>
            <a:spLocks noGrp="1"/>
          </p:cNvSpPr>
          <p:nvPr>
            <p:ph type="title"/>
          </p:nvPr>
        </p:nvSpPr>
        <p:spPr>
          <a:xfrm>
            <a:off x="179388" y="188913"/>
            <a:ext cx="8640762" cy="487362"/>
          </a:xfrm>
        </p:spPr>
        <p:txBody>
          <a:bodyPr>
            <a:normAutofit fontScale="90000"/>
          </a:bodyPr>
          <a:lstStyle/>
          <a:p>
            <a:r>
              <a:rPr lang="en-US" dirty="0"/>
              <a:t>WEBSITE LAYOUT</a:t>
            </a:r>
          </a:p>
        </p:txBody>
      </p:sp>
    </p:spTree>
    <p:extLst>
      <p:ext uri="{BB962C8B-B14F-4D97-AF65-F5344CB8AC3E}">
        <p14:creationId xmlns:p14="http://schemas.microsoft.com/office/powerpoint/2010/main" val="25645139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7FD1D36-DE87-4238-82C0-87FCB93077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226" y="764704"/>
            <a:ext cx="3977774" cy="5616624"/>
          </a:xfrm>
          <a:ln>
            <a:solidFill>
              <a:schemeClr val="tx1"/>
            </a:solidFill>
          </a:ln>
        </p:spPr>
      </p:pic>
      <p:sp>
        <p:nvSpPr>
          <p:cNvPr id="4" name="Slide Number Placeholder 3">
            <a:extLst>
              <a:ext uri="{FF2B5EF4-FFF2-40B4-BE49-F238E27FC236}">
                <a16:creationId xmlns:a16="http://schemas.microsoft.com/office/drawing/2014/main" id="{6408074C-1D76-4E58-9590-6FA6F0420650}"/>
              </a:ext>
            </a:extLst>
          </p:cNvPr>
          <p:cNvSpPr>
            <a:spLocks noGrp="1"/>
          </p:cNvSpPr>
          <p:nvPr>
            <p:ph type="sldNum" sz="quarter" idx="12"/>
          </p:nvPr>
        </p:nvSpPr>
        <p:spPr/>
        <p:txBody>
          <a:bodyPr/>
          <a:lstStyle/>
          <a:p>
            <a:fld id="{4F5037F2-DC85-406A-A4EA-1E681A25B4F8}" type="slidenum">
              <a:rPr lang="en-US" smtClean="0"/>
              <a:t>73</a:t>
            </a:fld>
            <a:endParaRPr lang="en-US" dirty="0"/>
          </a:p>
        </p:txBody>
      </p:sp>
      <p:sp>
        <p:nvSpPr>
          <p:cNvPr id="5" name="Date Placeholder 4">
            <a:extLst>
              <a:ext uri="{FF2B5EF4-FFF2-40B4-BE49-F238E27FC236}">
                <a16:creationId xmlns:a16="http://schemas.microsoft.com/office/drawing/2014/main" id="{8E98544E-8031-42B6-B955-162E6740F5BF}"/>
              </a:ext>
            </a:extLst>
          </p:cNvPr>
          <p:cNvSpPr>
            <a:spLocks noGrp="1"/>
          </p:cNvSpPr>
          <p:nvPr>
            <p:ph type="dt" sz="half" idx="10"/>
          </p:nvPr>
        </p:nvSpPr>
        <p:spPr/>
        <p:txBody>
          <a:bodyPr/>
          <a:lstStyle/>
          <a:p>
            <a:fld id="{4523E6FD-FE97-4AD3-BFE3-01B2A1759B74}" type="datetime1">
              <a:rPr lang="en-US" smtClean="0"/>
              <a:t>3/9/2023</a:t>
            </a:fld>
            <a:endParaRPr lang="en-US"/>
          </a:p>
        </p:txBody>
      </p:sp>
      <p:pic>
        <p:nvPicPr>
          <p:cNvPr id="9" name="Picture 8">
            <a:extLst>
              <a:ext uri="{FF2B5EF4-FFF2-40B4-BE49-F238E27FC236}">
                <a16:creationId xmlns:a16="http://schemas.microsoft.com/office/drawing/2014/main" id="{3EA48026-4D31-44B4-8063-ADC9FB4A3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1700808"/>
            <a:ext cx="3437770" cy="3855664"/>
          </a:xfrm>
          <a:prstGeom prst="rect">
            <a:avLst/>
          </a:prstGeom>
          <a:ln>
            <a:solidFill>
              <a:schemeClr val="tx1"/>
            </a:solidFill>
          </a:ln>
        </p:spPr>
      </p:pic>
      <p:sp>
        <p:nvSpPr>
          <p:cNvPr id="10" name="Title 1">
            <a:extLst>
              <a:ext uri="{FF2B5EF4-FFF2-40B4-BE49-F238E27FC236}">
                <a16:creationId xmlns:a16="http://schemas.microsoft.com/office/drawing/2014/main" id="{5EC057B8-168E-47D0-B0B1-0F2EBE1445D5}"/>
              </a:ext>
            </a:extLst>
          </p:cNvPr>
          <p:cNvSpPr>
            <a:spLocks noGrp="1"/>
          </p:cNvSpPr>
          <p:nvPr>
            <p:ph type="title"/>
          </p:nvPr>
        </p:nvSpPr>
        <p:spPr>
          <a:xfrm>
            <a:off x="179388" y="188913"/>
            <a:ext cx="8640762" cy="487362"/>
          </a:xfrm>
        </p:spPr>
        <p:txBody>
          <a:bodyPr>
            <a:normAutofit fontScale="90000"/>
          </a:bodyPr>
          <a:lstStyle/>
          <a:p>
            <a:r>
              <a:rPr lang="en-US" dirty="0"/>
              <a:t>WEBSITE LAYOUT</a:t>
            </a:r>
          </a:p>
        </p:txBody>
      </p:sp>
    </p:spTree>
    <p:extLst>
      <p:ext uri="{BB962C8B-B14F-4D97-AF65-F5344CB8AC3E}">
        <p14:creationId xmlns:p14="http://schemas.microsoft.com/office/powerpoint/2010/main" val="17505222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DCCA67-A14B-4590-94BC-99EF8707242E}"/>
              </a:ext>
            </a:extLst>
          </p:cNvPr>
          <p:cNvSpPr>
            <a:spLocks noGrp="1"/>
          </p:cNvSpPr>
          <p:nvPr>
            <p:ph type="sldNum" sz="quarter" idx="12"/>
          </p:nvPr>
        </p:nvSpPr>
        <p:spPr/>
        <p:txBody>
          <a:bodyPr/>
          <a:lstStyle/>
          <a:p>
            <a:fld id="{4F5037F2-DC85-406A-A4EA-1E681A25B4F8}" type="slidenum">
              <a:rPr lang="en-US" smtClean="0"/>
              <a:t>74</a:t>
            </a:fld>
            <a:endParaRPr lang="en-US" dirty="0"/>
          </a:p>
        </p:txBody>
      </p:sp>
      <p:sp>
        <p:nvSpPr>
          <p:cNvPr id="5" name="Date Placeholder 4">
            <a:extLst>
              <a:ext uri="{FF2B5EF4-FFF2-40B4-BE49-F238E27FC236}">
                <a16:creationId xmlns:a16="http://schemas.microsoft.com/office/drawing/2014/main" id="{407A5212-4D6B-4A74-9BEA-DD6F31865674}"/>
              </a:ext>
            </a:extLst>
          </p:cNvPr>
          <p:cNvSpPr>
            <a:spLocks noGrp="1"/>
          </p:cNvSpPr>
          <p:nvPr>
            <p:ph type="dt" sz="half" idx="10"/>
          </p:nvPr>
        </p:nvSpPr>
        <p:spPr/>
        <p:txBody>
          <a:bodyPr/>
          <a:lstStyle/>
          <a:p>
            <a:fld id="{809495E1-5539-4990-B222-5C5C2890CA36}" type="datetime1">
              <a:rPr lang="en-US" smtClean="0"/>
              <a:t>3/9/2023</a:t>
            </a:fld>
            <a:endParaRPr lang="en-US"/>
          </a:p>
        </p:txBody>
      </p:sp>
      <p:pic>
        <p:nvPicPr>
          <p:cNvPr id="11" name="Content Placeholder 10">
            <a:extLst>
              <a:ext uri="{FF2B5EF4-FFF2-40B4-BE49-F238E27FC236}">
                <a16:creationId xmlns:a16="http://schemas.microsoft.com/office/drawing/2014/main" id="{4614B773-0579-4C73-A038-DB42C408FF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926940"/>
            <a:ext cx="7200800" cy="5253253"/>
          </a:xfrm>
          <a:ln>
            <a:solidFill>
              <a:schemeClr val="tx1"/>
            </a:solidFill>
          </a:ln>
        </p:spPr>
      </p:pic>
      <p:sp>
        <p:nvSpPr>
          <p:cNvPr id="12" name="Title 1">
            <a:extLst>
              <a:ext uri="{FF2B5EF4-FFF2-40B4-BE49-F238E27FC236}">
                <a16:creationId xmlns:a16="http://schemas.microsoft.com/office/drawing/2014/main" id="{54CBDF79-C9F2-40BF-A9D6-3C99E279752E}"/>
              </a:ext>
            </a:extLst>
          </p:cNvPr>
          <p:cNvSpPr>
            <a:spLocks noGrp="1"/>
          </p:cNvSpPr>
          <p:nvPr>
            <p:ph type="title"/>
          </p:nvPr>
        </p:nvSpPr>
        <p:spPr>
          <a:xfrm>
            <a:off x="179388" y="188913"/>
            <a:ext cx="8640762" cy="487362"/>
          </a:xfrm>
        </p:spPr>
        <p:txBody>
          <a:bodyPr>
            <a:normAutofit fontScale="90000"/>
          </a:bodyPr>
          <a:lstStyle/>
          <a:p>
            <a:r>
              <a:rPr lang="en-US" dirty="0"/>
              <a:t>WEBSITE LAYOUT</a:t>
            </a:r>
          </a:p>
        </p:txBody>
      </p:sp>
    </p:spTree>
    <p:extLst>
      <p:ext uri="{BB962C8B-B14F-4D97-AF65-F5344CB8AC3E}">
        <p14:creationId xmlns:p14="http://schemas.microsoft.com/office/powerpoint/2010/main" val="4050186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997793D-C22B-49CF-BC82-CBE2DD5BDF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3375" y="908720"/>
            <a:ext cx="7077249" cy="5223505"/>
          </a:xfrm>
        </p:spPr>
      </p:pic>
      <p:sp>
        <p:nvSpPr>
          <p:cNvPr id="4" name="Slide Number Placeholder 3">
            <a:extLst>
              <a:ext uri="{FF2B5EF4-FFF2-40B4-BE49-F238E27FC236}">
                <a16:creationId xmlns:a16="http://schemas.microsoft.com/office/drawing/2014/main" id="{5F487E30-8B5A-48F9-9600-B9335FD3A369}"/>
              </a:ext>
            </a:extLst>
          </p:cNvPr>
          <p:cNvSpPr>
            <a:spLocks noGrp="1"/>
          </p:cNvSpPr>
          <p:nvPr>
            <p:ph type="sldNum" sz="quarter" idx="12"/>
          </p:nvPr>
        </p:nvSpPr>
        <p:spPr/>
        <p:txBody>
          <a:bodyPr/>
          <a:lstStyle/>
          <a:p>
            <a:fld id="{4F5037F2-DC85-406A-A4EA-1E681A25B4F8}" type="slidenum">
              <a:rPr lang="en-US" smtClean="0"/>
              <a:t>75</a:t>
            </a:fld>
            <a:endParaRPr lang="en-US" dirty="0"/>
          </a:p>
        </p:txBody>
      </p:sp>
      <p:sp>
        <p:nvSpPr>
          <p:cNvPr id="5" name="Date Placeholder 4">
            <a:extLst>
              <a:ext uri="{FF2B5EF4-FFF2-40B4-BE49-F238E27FC236}">
                <a16:creationId xmlns:a16="http://schemas.microsoft.com/office/drawing/2014/main" id="{D5E76296-3F6B-472A-92AC-C09F47CA5EB4}"/>
              </a:ext>
            </a:extLst>
          </p:cNvPr>
          <p:cNvSpPr>
            <a:spLocks noGrp="1"/>
          </p:cNvSpPr>
          <p:nvPr>
            <p:ph type="dt" sz="half" idx="10"/>
          </p:nvPr>
        </p:nvSpPr>
        <p:spPr/>
        <p:txBody>
          <a:bodyPr/>
          <a:lstStyle/>
          <a:p>
            <a:fld id="{D0949B7B-E430-4170-8614-CA0F4C9102DD}" type="datetime1">
              <a:rPr lang="en-US" smtClean="0"/>
              <a:t>3/9/2023</a:t>
            </a:fld>
            <a:endParaRPr lang="en-US"/>
          </a:p>
        </p:txBody>
      </p:sp>
      <p:sp>
        <p:nvSpPr>
          <p:cNvPr id="8" name="Title 1">
            <a:extLst>
              <a:ext uri="{FF2B5EF4-FFF2-40B4-BE49-F238E27FC236}">
                <a16:creationId xmlns:a16="http://schemas.microsoft.com/office/drawing/2014/main" id="{2A4C7C87-D910-43F8-AF13-6CB4C22FED2A}"/>
              </a:ext>
            </a:extLst>
          </p:cNvPr>
          <p:cNvSpPr>
            <a:spLocks noGrp="1"/>
          </p:cNvSpPr>
          <p:nvPr>
            <p:ph type="title"/>
          </p:nvPr>
        </p:nvSpPr>
        <p:spPr>
          <a:xfrm>
            <a:off x="179388" y="188913"/>
            <a:ext cx="8640762" cy="487362"/>
          </a:xfrm>
        </p:spPr>
        <p:txBody>
          <a:bodyPr>
            <a:normAutofit fontScale="90000"/>
          </a:bodyPr>
          <a:lstStyle/>
          <a:p>
            <a:r>
              <a:rPr lang="en-US" dirty="0"/>
              <a:t>WEBSITE LAYOUT</a:t>
            </a:r>
          </a:p>
        </p:txBody>
      </p:sp>
    </p:spTree>
    <p:extLst>
      <p:ext uri="{BB962C8B-B14F-4D97-AF65-F5344CB8AC3E}">
        <p14:creationId xmlns:p14="http://schemas.microsoft.com/office/powerpoint/2010/main" val="8618912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ADFB521-89EE-4819-972B-8DF445C297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388" y="1242238"/>
            <a:ext cx="3528516" cy="4152399"/>
          </a:xfrm>
          <a:ln>
            <a:solidFill>
              <a:schemeClr val="tx1"/>
            </a:solidFill>
          </a:ln>
        </p:spPr>
      </p:pic>
      <p:sp>
        <p:nvSpPr>
          <p:cNvPr id="4" name="Slide Number Placeholder 3">
            <a:extLst>
              <a:ext uri="{FF2B5EF4-FFF2-40B4-BE49-F238E27FC236}">
                <a16:creationId xmlns:a16="http://schemas.microsoft.com/office/drawing/2014/main" id="{41152D82-064F-449F-810A-F3596E70B2D0}"/>
              </a:ext>
            </a:extLst>
          </p:cNvPr>
          <p:cNvSpPr>
            <a:spLocks noGrp="1"/>
          </p:cNvSpPr>
          <p:nvPr>
            <p:ph type="sldNum" sz="quarter" idx="12"/>
          </p:nvPr>
        </p:nvSpPr>
        <p:spPr/>
        <p:txBody>
          <a:bodyPr/>
          <a:lstStyle/>
          <a:p>
            <a:fld id="{4F5037F2-DC85-406A-A4EA-1E681A25B4F8}" type="slidenum">
              <a:rPr lang="en-US" smtClean="0"/>
              <a:t>76</a:t>
            </a:fld>
            <a:endParaRPr lang="en-US" dirty="0"/>
          </a:p>
        </p:txBody>
      </p:sp>
      <p:sp>
        <p:nvSpPr>
          <p:cNvPr id="5" name="Date Placeholder 4">
            <a:extLst>
              <a:ext uri="{FF2B5EF4-FFF2-40B4-BE49-F238E27FC236}">
                <a16:creationId xmlns:a16="http://schemas.microsoft.com/office/drawing/2014/main" id="{CC8437C6-9FC5-46D3-BC39-8E149A495637}"/>
              </a:ext>
            </a:extLst>
          </p:cNvPr>
          <p:cNvSpPr>
            <a:spLocks noGrp="1"/>
          </p:cNvSpPr>
          <p:nvPr>
            <p:ph type="dt" sz="half" idx="10"/>
          </p:nvPr>
        </p:nvSpPr>
        <p:spPr/>
        <p:txBody>
          <a:bodyPr/>
          <a:lstStyle/>
          <a:p>
            <a:fld id="{0205DCE5-509F-4C94-B6FB-3590DECD17C8}" type="datetime1">
              <a:rPr lang="en-US" smtClean="0"/>
              <a:t>3/9/2023</a:t>
            </a:fld>
            <a:endParaRPr lang="en-US"/>
          </a:p>
        </p:txBody>
      </p:sp>
      <p:sp>
        <p:nvSpPr>
          <p:cNvPr id="6" name="Title 1">
            <a:extLst>
              <a:ext uri="{FF2B5EF4-FFF2-40B4-BE49-F238E27FC236}">
                <a16:creationId xmlns:a16="http://schemas.microsoft.com/office/drawing/2014/main" id="{B46A714A-0D4F-4091-A3AA-DC03E868A791}"/>
              </a:ext>
            </a:extLst>
          </p:cNvPr>
          <p:cNvSpPr>
            <a:spLocks noGrp="1"/>
          </p:cNvSpPr>
          <p:nvPr>
            <p:ph type="title"/>
          </p:nvPr>
        </p:nvSpPr>
        <p:spPr>
          <a:xfrm>
            <a:off x="179388" y="188913"/>
            <a:ext cx="8640762" cy="487362"/>
          </a:xfrm>
        </p:spPr>
        <p:txBody>
          <a:bodyPr>
            <a:normAutofit fontScale="90000"/>
          </a:bodyPr>
          <a:lstStyle/>
          <a:p>
            <a:r>
              <a:rPr lang="en-US" dirty="0"/>
              <a:t>IMAGES</a:t>
            </a:r>
          </a:p>
        </p:txBody>
      </p:sp>
      <p:pic>
        <p:nvPicPr>
          <p:cNvPr id="10" name="Picture 9">
            <a:extLst>
              <a:ext uri="{FF2B5EF4-FFF2-40B4-BE49-F238E27FC236}">
                <a16:creationId xmlns:a16="http://schemas.microsoft.com/office/drawing/2014/main" id="{18A6B787-8391-4265-9AA2-FDC7EC16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689" y="1268760"/>
            <a:ext cx="5261455" cy="2808312"/>
          </a:xfrm>
          <a:prstGeom prst="rect">
            <a:avLst/>
          </a:prstGeom>
          <a:ln>
            <a:solidFill>
              <a:schemeClr val="tx1"/>
            </a:solidFill>
          </a:ln>
        </p:spPr>
      </p:pic>
      <p:pic>
        <p:nvPicPr>
          <p:cNvPr id="12" name="Picture 11">
            <a:extLst>
              <a:ext uri="{FF2B5EF4-FFF2-40B4-BE49-F238E27FC236}">
                <a16:creationId xmlns:a16="http://schemas.microsoft.com/office/drawing/2014/main" id="{B8654400-24CD-410C-943A-4F250A8FB9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4972" y="4221088"/>
            <a:ext cx="5136888" cy="1450161"/>
          </a:xfrm>
          <a:prstGeom prst="rect">
            <a:avLst/>
          </a:prstGeom>
          <a:ln>
            <a:solidFill>
              <a:schemeClr val="tx1"/>
            </a:solidFill>
          </a:ln>
        </p:spPr>
      </p:pic>
    </p:spTree>
    <p:extLst>
      <p:ext uri="{BB962C8B-B14F-4D97-AF65-F5344CB8AC3E}">
        <p14:creationId xmlns:p14="http://schemas.microsoft.com/office/powerpoint/2010/main" val="141375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475C4E1-683A-4508-A807-3D15E66DAE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388" y="1224476"/>
            <a:ext cx="3790479" cy="2666269"/>
          </a:xfrm>
          <a:ln>
            <a:solidFill>
              <a:schemeClr val="tx1"/>
            </a:solidFill>
          </a:ln>
        </p:spPr>
      </p:pic>
      <p:sp>
        <p:nvSpPr>
          <p:cNvPr id="4" name="Slide Number Placeholder 3">
            <a:extLst>
              <a:ext uri="{FF2B5EF4-FFF2-40B4-BE49-F238E27FC236}">
                <a16:creationId xmlns:a16="http://schemas.microsoft.com/office/drawing/2014/main" id="{176D3FF5-913E-4861-A042-00651ED586DE}"/>
              </a:ext>
            </a:extLst>
          </p:cNvPr>
          <p:cNvSpPr>
            <a:spLocks noGrp="1"/>
          </p:cNvSpPr>
          <p:nvPr>
            <p:ph type="sldNum" sz="quarter" idx="12"/>
          </p:nvPr>
        </p:nvSpPr>
        <p:spPr/>
        <p:txBody>
          <a:bodyPr/>
          <a:lstStyle/>
          <a:p>
            <a:fld id="{4F5037F2-DC85-406A-A4EA-1E681A25B4F8}" type="slidenum">
              <a:rPr lang="en-US" smtClean="0"/>
              <a:t>77</a:t>
            </a:fld>
            <a:endParaRPr lang="en-US" dirty="0"/>
          </a:p>
        </p:txBody>
      </p:sp>
      <p:sp>
        <p:nvSpPr>
          <p:cNvPr id="5" name="Date Placeholder 4">
            <a:extLst>
              <a:ext uri="{FF2B5EF4-FFF2-40B4-BE49-F238E27FC236}">
                <a16:creationId xmlns:a16="http://schemas.microsoft.com/office/drawing/2014/main" id="{8AD6C37C-F1AE-41B1-9295-4AE6CDAB8E74}"/>
              </a:ext>
            </a:extLst>
          </p:cNvPr>
          <p:cNvSpPr>
            <a:spLocks noGrp="1"/>
          </p:cNvSpPr>
          <p:nvPr>
            <p:ph type="dt" sz="half" idx="10"/>
          </p:nvPr>
        </p:nvSpPr>
        <p:spPr/>
        <p:txBody>
          <a:bodyPr/>
          <a:lstStyle/>
          <a:p>
            <a:fld id="{7D2CBABC-C99C-4A3D-AD86-465A9ED08CBD}" type="datetime1">
              <a:rPr lang="en-US" smtClean="0"/>
              <a:t>3/9/2023</a:t>
            </a:fld>
            <a:endParaRPr lang="en-US"/>
          </a:p>
        </p:txBody>
      </p:sp>
      <p:sp>
        <p:nvSpPr>
          <p:cNvPr id="6" name="Title 1">
            <a:extLst>
              <a:ext uri="{FF2B5EF4-FFF2-40B4-BE49-F238E27FC236}">
                <a16:creationId xmlns:a16="http://schemas.microsoft.com/office/drawing/2014/main" id="{08CCA75D-435E-48D5-8A3F-3492F85F53AF}"/>
              </a:ext>
            </a:extLst>
          </p:cNvPr>
          <p:cNvSpPr>
            <a:spLocks noGrp="1"/>
          </p:cNvSpPr>
          <p:nvPr>
            <p:ph type="title"/>
          </p:nvPr>
        </p:nvSpPr>
        <p:spPr>
          <a:xfrm>
            <a:off x="179388" y="188913"/>
            <a:ext cx="8640762" cy="487362"/>
          </a:xfrm>
        </p:spPr>
        <p:txBody>
          <a:bodyPr>
            <a:normAutofit fontScale="90000"/>
          </a:bodyPr>
          <a:lstStyle/>
          <a:p>
            <a:r>
              <a:rPr lang="en-US" dirty="0"/>
              <a:t>IMAGES</a:t>
            </a:r>
          </a:p>
        </p:txBody>
      </p:sp>
      <p:pic>
        <p:nvPicPr>
          <p:cNvPr id="10" name="Picture 9">
            <a:extLst>
              <a:ext uri="{FF2B5EF4-FFF2-40B4-BE49-F238E27FC236}">
                <a16:creationId xmlns:a16="http://schemas.microsoft.com/office/drawing/2014/main" id="{E3BAAA48-9E9A-4725-9F6E-03AB558880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88" y="4237698"/>
            <a:ext cx="6305550" cy="1873250"/>
          </a:xfrm>
          <a:prstGeom prst="rect">
            <a:avLst/>
          </a:prstGeom>
          <a:ln>
            <a:solidFill>
              <a:schemeClr val="tx1"/>
            </a:solidFill>
          </a:ln>
        </p:spPr>
      </p:pic>
      <p:pic>
        <p:nvPicPr>
          <p:cNvPr id="12" name="Picture 11">
            <a:extLst>
              <a:ext uri="{FF2B5EF4-FFF2-40B4-BE49-F238E27FC236}">
                <a16:creationId xmlns:a16="http://schemas.microsoft.com/office/drawing/2014/main" id="{7BB0E8A9-DBA8-4D65-9EEA-7E4EF27A8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8175" y="2066042"/>
            <a:ext cx="4824660" cy="1487524"/>
          </a:xfrm>
          <a:prstGeom prst="rect">
            <a:avLst/>
          </a:prstGeom>
          <a:ln>
            <a:solidFill>
              <a:schemeClr val="tx1"/>
            </a:solidFill>
          </a:ln>
        </p:spPr>
      </p:pic>
    </p:spTree>
    <p:extLst>
      <p:ext uri="{BB962C8B-B14F-4D97-AF65-F5344CB8AC3E}">
        <p14:creationId xmlns:p14="http://schemas.microsoft.com/office/powerpoint/2010/main" val="83242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0B54B30-7DDF-4393-9B14-D3DD32CE0A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7571" y="877135"/>
            <a:ext cx="6205081" cy="2160240"/>
          </a:xfrm>
          <a:ln>
            <a:solidFill>
              <a:schemeClr val="tx1"/>
            </a:solidFill>
          </a:ln>
        </p:spPr>
      </p:pic>
      <p:sp>
        <p:nvSpPr>
          <p:cNvPr id="4" name="Slide Number Placeholder 3">
            <a:extLst>
              <a:ext uri="{FF2B5EF4-FFF2-40B4-BE49-F238E27FC236}">
                <a16:creationId xmlns:a16="http://schemas.microsoft.com/office/drawing/2014/main" id="{E387C884-50FB-401A-9437-837AAC3BA2FA}"/>
              </a:ext>
            </a:extLst>
          </p:cNvPr>
          <p:cNvSpPr>
            <a:spLocks noGrp="1"/>
          </p:cNvSpPr>
          <p:nvPr>
            <p:ph type="sldNum" sz="quarter" idx="12"/>
          </p:nvPr>
        </p:nvSpPr>
        <p:spPr/>
        <p:txBody>
          <a:bodyPr/>
          <a:lstStyle/>
          <a:p>
            <a:fld id="{4F5037F2-DC85-406A-A4EA-1E681A25B4F8}" type="slidenum">
              <a:rPr lang="en-US" smtClean="0"/>
              <a:t>78</a:t>
            </a:fld>
            <a:endParaRPr lang="en-US" dirty="0"/>
          </a:p>
        </p:txBody>
      </p:sp>
      <p:sp>
        <p:nvSpPr>
          <p:cNvPr id="5" name="Date Placeholder 4">
            <a:extLst>
              <a:ext uri="{FF2B5EF4-FFF2-40B4-BE49-F238E27FC236}">
                <a16:creationId xmlns:a16="http://schemas.microsoft.com/office/drawing/2014/main" id="{C7A9A303-949F-40C3-989C-75C0B5D3F342}"/>
              </a:ext>
            </a:extLst>
          </p:cNvPr>
          <p:cNvSpPr>
            <a:spLocks noGrp="1"/>
          </p:cNvSpPr>
          <p:nvPr>
            <p:ph type="dt" sz="half" idx="10"/>
          </p:nvPr>
        </p:nvSpPr>
        <p:spPr/>
        <p:txBody>
          <a:bodyPr/>
          <a:lstStyle/>
          <a:p>
            <a:fld id="{D48DBA8C-7BAC-431D-9346-1FA81C1B1A28}" type="datetime1">
              <a:rPr lang="en-US" smtClean="0"/>
              <a:t>3/9/2023</a:t>
            </a:fld>
            <a:endParaRPr lang="en-US"/>
          </a:p>
        </p:txBody>
      </p:sp>
      <p:pic>
        <p:nvPicPr>
          <p:cNvPr id="9" name="Picture 8">
            <a:extLst>
              <a:ext uri="{FF2B5EF4-FFF2-40B4-BE49-F238E27FC236}">
                <a16:creationId xmlns:a16="http://schemas.microsoft.com/office/drawing/2014/main" id="{BA3E592B-97D0-4753-8EAC-D18F592C8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3418715"/>
            <a:ext cx="3530600" cy="2527300"/>
          </a:xfrm>
          <a:prstGeom prst="rect">
            <a:avLst/>
          </a:prstGeom>
          <a:ln>
            <a:solidFill>
              <a:schemeClr val="tx1"/>
            </a:solidFill>
          </a:ln>
        </p:spPr>
      </p:pic>
      <p:pic>
        <p:nvPicPr>
          <p:cNvPr id="11" name="Picture 10">
            <a:extLst>
              <a:ext uri="{FF2B5EF4-FFF2-40B4-BE49-F238E27FC236}">
                <a16:creationId xmlns:a16="http://schemas.microsoft.com/office/drawing/2014/main" id="{D6A8251E-1063-4829-802C-E1FB051600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928" y="3129785"/>
            <a:ext cx="5081712" cy="3264934"/>
          </a:xfrm>
          <a:prstGeom prst="rect">
            <a:avLst/>
          </a:prstGeom>
          <a:ln>
            <a:solidFill>
              <a:schemeClr val="tx1"/>
            </a:solidFill>
          </a:ln>
        </p:spPr>
      </p:pic>
      <p:sp>
        <p:nvSpPr>
          <p:cNvPr id="12" name="Title 1">
            <a:extLst>
              <a:ext uri="{FF2B5EF4-FFF2-40B4-BE49-F238E27FC236}">
                <a16:creationId xmlns:a16="http://schemas.microsoft.com/office/drawing/2014/main" id="{E89E3912-F7C3-423A-82A3-D4DD5884B2AE}"/>
              </a:ext>
            </a:extLst>
          </p:cNvPr>
          <p:cNvSpPr>
            <a:spLocks noGrp="1"/>
          </p:cNvSpPr>
          <p:nvPr>
            <p:ph type="title"/>
          </p:nvPr>
        </p:nvSpPr>
        <p:spPr>
          <a:xfrm>
            <a:off x="179388" y="188913"/>
            <a:ext cx="8640762" cy="487362"/>
          </a:xfrm>
        </p:spPr>
        <p:txBody>
          <a:bodyPr>
            <a:normAutofit fontScale="90000"/>
          </a:bodyPr>
          <a:lstStyle/>
          <a:p>
            <a:r>
              <a:rPr lang="en-US" dirty="0"/>
              <a:t>IMAGES</a:t>
            </a:r>
          </a:p>
        </p:txBody>
      </p:sp>
    </p:spTree>
    <p:extLst>
      <p:ext uri="{BB962C8B-B14F-4D97-AF65-F5344CB8AC3E}">
        <p14:creationId xmlns:p14="http://schemas.microsoft.com/office/powerpoint/2010/main" val="251258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5646F57-DBCE-4672-B6C6-92D81490E5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509" y="846863"/>
            <a:ext cx="5804385" cy="2376264"/>
          </a:xfrm>
          <a:ln>
            <a:solidFill>
              <a:schemeClr val="tx1"/>
            </a:solidFill>
          </a:ln>
        </p:spPr>
      </p:pic>
      <p:sp>
        <p:nvSpPr>
          <p:cNvPr id="4" name="Slide Number Placeholder 3">
            <a:extLst>
              <a:ext uri="{FF2B5EF4-FFF2-40B4-BE49-F238E27FC236}">
                <a16:creationId xmlns:a16="http://schemas.microsoft.com/office/drawing/2014/main" id="{49FC2C95-811B-4DD0-9993-5B38461CC8F6}"/>
              </a:ext>
            </a:extLst>
          </p:cNvPr>
          <p:cNvSpPr>
            <a:spLocks noGrp="1"/>
          </p:cNvSpPr>
          <p:nvPr>
            <p:ph type="sldNum" sz="quarter" idx="12"/>
          </p:nvPr>
        </p:nvSpPr>
        <p:spPr/>
        <p:txBody>
          <a:bodyPr/>
          <a:lstStyle/>
          <a:p>
            <a:fld id="{4F5037F2-DC85-406A-A4EA-1E681A25B4F8}" type="slidenum">
              <a:rPr lang="en-US" smtClean="0"/>
              <a:t>79</a:t>
            </a:fld>
            <a:endParaRPr lang="en-US" dirty="0"/>
          </a:p>
        </p:txBody>
      </p:sp>
      <p:sp>
        <p:nvSpPr>
          <p:cNvPr id="5" name="Date Placeholder 4">
            <a:extLst>
              <a:ext uri="{FF2B5EF4-FFF2-40B4-BE49-F238E27FC236}">
                <a16:creationId xmlns:a16="http://schemas.microsoft.com/office/drawing/2014/main" id="{1C116D9B-4A3E-413A-A754-F406D801A770}"/>
              </a:ext>
            </a:extLst>
          </p:cNvPr>
          <p:cNvSpPr>
            <a:spLocks noGrp="1"/>
          </p:cNvSpPr>
          <p:nvPr>
            <p:ph type="dt" sz="half" idx="10"/>
          </p:nvPr>
        </p:nvSpPr>
        <p:spPr/>
        <p:txBody>
          <a:bodyPr/>
          <a:lstStyle/>
          <a:p>
            <a:fld id="{F04B1A37-19F6-49DA-89D2-A3FD2C9C9344}" type="datetime1">
              <a:rPr lang="en-US" smtClean="0"/>
              <a:t>3/9/2023</a:t>
            </a:fld>
            <a:endParaRPr lang="en-US"/>
          </a:p>
        </p:txBody>
      </p:sp>
      <p:pic>
        <p:nvPicPr>
          <p:cNvPr id="9" name="Picture 8">
            <a:extLst>
              <a:ext uri="{FF2B5EF4-FFF2-40B4-BE49-F238E27FC236}">
                <a16:creationId xmlns:a16="http://schemas.microsoft.com/office/drawing/2014/main" id="{C63453F7-888D-4878-96C6-0C7E77F30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896" y="945828"/>
            <a:ext cx="5315800" cy="1463486"/>
          </a:xfrm>
          <a:prstGeom prst="rect">
            <a:avLst/>
          </a:prstGeom>
          <a:ln>
            <a:solidFill>
              <a:schemeClr val="tx1"/>
            </a:solidFill>
          </a:ln>
        </p:spPr>
      </p:pic>
      <p:pic>
        <p:nvPicPr>
          <p:cNvPr id="11" name="Picture 10">
            <a:extLst>
              <a:ext uri="{FF2B5EF4-FFF2-40B4-BE49-F238E27FC236}">
                <a16:creationId xmlns:a16="http://schemas.microsoft.com/office/drawing/2014/main" id="{C91AFD61-49AA-422C-887F-AC4A98E9CE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509" y="3322092"/>
            <a:ext cx="5827388" cy="2987227"/>
          </a:xfrm>
          <a:prstGeom prst="rect">
            <a:avLst/>
          </a:prstGeom>
          <a:ln>
            <a:solidFill>
              <a:schemeClr val="tx1"/>
            </a:solidFill>
          </a:ln>
        </p:spPr>
      </p:pic>
      <p:pic>
        <p:nvPicPr>
          <p:cNvPr id="15" name="Picture 14">
            <a:extLst>
              <a:ext uri="{FF2B5EF4-FFF2-40B4-BE49-F238E27FC236}">
                <a16:creationId xmlns:a16="http://schemas.microsoft.com/office/drawing/2014/main" id="{A9DB80FA-F53F-485D-B28E-1886E53178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6168" y="2932518"/>
            <a:ext cx="4813547" cy="2406774"/>
          </a:xfrm>
          <a:prstGeom prst="rect">
            <a:avLst/>
          </a:prstGeom>
          <a:ln>
            <a:solidFill>
              <a:schemeClr val="tx1"/>
            </a:solidFill>
          </a:ln>
        </p:spPr>
      </p:pic>
      <p:pic>
        <p:nvPicPr>
          <p:cNvPr id="17" name="Picture 16">
            <a:extLst>
              <a:ext uri="{FF2B5EF4-FFF2-40B4-BE49-F238E27FC236}">
                <a16:creationId xmlns:a16="http://schemas.microsoft.com/office/drawing/2014/main" id="{DADAB329-840F-4727-AB42-272799AE92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30702" y="4674919"/>
            <a:ext cx="3085137" cy="1622702"/>
          </a:xfrm>
          <a:prstGeom prst="rect">
            <a:avLst/>
          </a:prstGeom>
          <a:ln>
            <a:solidFill>
              <a:schemeClr val="tx1"/>
            </a:solidFill>
          </a:ln>
        </p:spPr>
      </p:pic>
      <p:sp>
        <p:nvSpPr>
          <p:cNvPr id="18" name="Title 1">
            <a:extLst>
              <a:ext uri="{FF2B5EF4-FFF2-40B4-BE49-F238E27FC236}">
                <a16:creationId xmlns:a16="http://schemas.microsoft.com/office/drawing/2014/main" id="{F1F25ADC-C0F3-4B37-A3EF-DB7CD11E33C6}"/>
              </a:ext>
            </a:extLst>
          </p:cNvPr>
          <p:cNvSpPr>
            <a:spLocks noGrp="1"/>
          </p:cNvSpPr>
          <p:nvPr>
            <p:ph type="title"/>
          </p:nvPr>
        </p:nvSpPr>
        <p:spPr>
          <a:xfrm>
            <a:off x="179388" y="188913"/>
            <a:ext cx="8640762" cy="487362"/>
          </a:xfrm>
        </p:spPr>
        <p:txBody>
          <a:bodyPr>
            <a:normAutofit fontScale="90000"/>
          </a:bodyPr>
          <a:lstStyle/>
          <a:p>
            <a:r>
              <a:rPr lang="en-US" dirty="0"/>
              <a:t>IMAGES</a:t>
            </a:r>
          </a:p>
        </p:txBody>
      </p:sp>
    </p:spTree>
    <p:extLst>
      <p:ext uri="{BB962C8B-B14F-4D97-AF65-F5344CB8AC3E}">
        <p14:creationId xmlns:p14="http://schemas.microsoft.com/office/powerpoint/2010/main" val="311045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2B74-2671-40CA-A0CA-7E0909169D48}"/>
              </a:ext>
            </a:extLst>
          </p:cNvPr>
          <p:cNvSpPr>
            <a:spLocks noGrp="1"/>
          </p:cNvSpPr>
          <p:nvPr>
            <p:ph type="title"/>
          </p:nvPr>
        </p:nvSpPr>
        <p:spPr/>
        <p:txBody>
          <a:bodyPr>
            <a:normAutofit fontScale="90000"/>
          </a:bodyPr>
          <a:lstStyle/>
          <a:p>
            <a:r>
              <a:rPr lang="en-US" dirty="0"/>
              <a:t>CSS Example</a:t>
            </a:r>
          </a:p>
        </p:txBody>
      </p:sp>
      <p:sp>
        <p:nvSpPr>
          <p:cNvPr id="3" name="Content Placeholder 2">
            <a:extLst>
              <a:ext uri="{FF2B5EF4-FFF2-40B4-BE49-F238E27FC236}">
                <a16:creationId xmlns:a16="http://schemas.microsoft.com/office/drawing/2014/main" id="{6BED1DEA-4406-479A-9534-F970690DEEB5}"/>
              </a:ext>
            </a:extLst>
          </p:cNvPr>
          <p:cNvSpPr>
            <a:spLocks noGrp="1"/>
          </p:cNvSpPr>
          <p:nvPr>
            <p:ph idx="1"/>
          </p:nvPr>
        </p:nvSpPr>
        <p:spPr/>
        <p:txBody>
          <a:bodyPr/>
          <a:lstStyle/>
          <a:p>
            <a:r>
              <a:rPr lang="en-US" dirty="0"/>
              <a:t>Example CSS</a:t>
            </a:r>
          </a:p>
          <a:p>
            <a:endParaRPr lang="en-US" dirty="0"/>
          </a:p>
          <a:p>
            <a:endParaRPr lang="en-US" dirty="0"/>
          </a:p>
          <a:p>
            <a:endParaRPr lang="en-US" dirty="0"/>
          </a:p>
          <a:p>
            <a:endParaRPr lang="en-US" dirty="0"/>
          </a:p>
          <a:p>
            <a:endParaRPr lang="en-US" dirty="0"/>
          </a:p>
          <a:p>
            <a:r>
              <a:rPr lang="en-US" dirty="0"/>
              <a:t>Output </a:t>
            </a:r>
          </a:p>
          <a:p>
            <a:endParaRPr lang="en-US" dirty="0"/>
          </a:p>
          <a:p>
            <a:endParaRPr lang="en-US" dirty="0"/>
          </a:p>
        </p:txBody>
      </p:sp>
      <p:sp>
        <p:nvSpPr>
          <p:cNvPr id="4" name="Slide Number Placeholder 3">
            <a:extLst>
              <a:ext uri="{FF2B5EF4-FFF2-40B4-BE49-F238E27FC236}">
                <a16:creationId xmlns:a16="http://schemas.microsoft.com/office/drawing/2014/main" id="{D2352DD0-FF0D-46E2-9D67-1258F5FBF63E}"/>
              </a:ext>
            </a:extLst>
          </p:cNvPr>
          <p:cNvSpPr>
            <a:spLocks noGrp="1"/>
          </p:cNvSpPr>
          <p:nvPr>
            <p:ph type="sldNum" sz="quarter" idx="12"/>
          </p:nvPr>
        </p:nvSpPr>
        <p:spPr/>
        <p:txBody>
          <a:bodyPr/>
          <a:lstStyle/>
          <a:p>
            <a:fld id="{4F5037F2-DC85-406A-A4EA-1E681A25B4F8}" type="slidenum">
              <a:rPr lang="en-US" smtClean="0"/>
              <a:t>8</a:t>
            </a:fld>
            <a:endParaRPr lang="en-US" dirty="0"/>
          </a:p>
        </p:txBody>
      </p:sp>
      <p:sp>
        <p:nvSpPr>
          <p:cNvPr id="5" name="Date Placeholder 4">
            <a:extLst>
              <a:ext uri="{FF2B5EF4-FFF2-40B4-BE49-F238E27FC236}">
                <a16:creationId xmlns:a16="http://schemas.microsoft.com/office/drawing/2014/main" id="{F08C9908-0FBA-4220-A83F-1D6FA4290183}"/>
              </a:ext>
            </a:extLst>
          </p:cNvPr>
          <p:cNvSpPr>
            <a:spLocks noGrp="1"/>
          </p:cNvSpPr>
          <p:nvPr>
            <p:ph type="dt" sz="half" idx="10"/>
          </p:nvPr>
        </p:nvSpPr>
        <p:spPr/>
        <p:txBody>
          <a:bodyPr/>
          <a:lstStyle/>
          <a:p>
            <a:fld id="{991B9B09-5410-467F-8416-220BDCBE6E5F}" type="datetime1">
              <a:rPr lang="en-US" smtClean="0"/>
              <a:t>3/9/2023</a:t>
            </a:fld>
            <a:endParaRPr lang="en-US" dirty="0"/>
          </a:p>
        </p:txBody>
      </p:sp>
      <p:pic>
        <p:nvPicPr>
          <p:cNvPr id="6" name="Picture 5">
            <a:extLst>
              <a:ext uri="{FF2B5EF4-FFF2-40B4-BE49-F238E27FC236}">
                <a16:creationId xmlns:a16="http://schemas.microsoft.com/office/drawing/2014/main" id="{79E97FC8-F412-4703-A64D-4EE5306EBAD3}"/>
              </a:ext>
            </a:extLst>
          </p:cNvPr>
          <p:cNvPicPr>
            <a:picLocks noChangeAspect="1"/>
          </p:cNvPicPr>
          <p:nvPr/>
        </p:nvPicPr>
        <p:blipFill>
          <a:blip r:embed="rId2"/>
          <a:stretch>
            <a:fillRect/>
          </a:stretch>
        </p:blipFill>
        <p:spPr>
          <a:xfrm>
            <a:off x="1001737" y="1636413"/>
            <a:ext cx="7014246" cy="2685454"/>
          </a:xfrm>
          <a:prstGeom prst="rect">
            <a:avLst/>
          </a:prstGeom>
        </p:spPr>
      </p:pic>
      <p:pic>
        <p:nvPicPr>
          <p:cNvPr id="7" name="Picture 6">
            <a:extLst>
              <a:ext uri="{FF2B5EF4-FFF2-40B4-BE49-F238E27FC236}">
                <a16:creationId xmlns:a16="http://schemas.microsoft.com/office/drawing/2014/main" id="{9CDFA22B-9A6C-439D-8211-C48F26B9A661}"/>
              </a:ext>
            </a:extLst>
          </p:cNvPr>
          <p:cNvPicPr>
            <a:picLocks noChangeAspect="1"/>
          </p:cNvPicPr>
          <p:nvPr/>
        </p:nvPicPr>
        <p:blipFill>
          <a:blip r:embed="rId3"/>
          <a:stretch>
            <a:fillRect/>
          </a:stretch>
        </p:blipFill>
        <p:spPr>
          <a:xfrm>
            <a:off x="2915816" y="4861520"/>
            <a:ext cx="5200650" cy="1447800"/>
          </a:xfrm>
          <a:prstGeom prst="rect">
            <a:avLst/>
          </a:prstGeom>
        </p:spPr>
      </p:pic>
    </p:spTree>
    <p:extLst>
      <p:ext uri="{BB962C8B-B14F-4D97-AF65-F5344CB8AC3E}">
        <p14:creationId xmlns:p14="http://schemas.microsoft.com/office/powerpoint/2010/main" val="219866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368B042-B314-46E2-96E1-850C20A501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7078" y="1058169"/>
            <a:ext cx="6425667" cy="2808312"/>
          </a:xfrm>
          <a:ln>
            <a:solidFill>
              <a:schemeClr val="tx1"/>
            </a:solidFill>
          </a:ln>
        </p:spPr>
      </p:pic>
      <p:sp>
        <p:nvSpPr>
          <p:cNvPr id="4" name="Slide Number Placeholder 3">
            <a:extLst>
              <a:ext uri="{FF2B5EF4-FFF2-40B4-BE49-F238E27FC236}">
                <a16:creationId xmlns:a16="http://schemas.microsoft.com/office/drawing/2014/main" id="{2C8A5F9D-0C02-45A7-8AB0-D5B9BC45967B}"/>
              </a:ext>
            </a:extLst>
          </p:cNvPr>
          <p:cNvSpPr>
            <a:spLocks noGrp="1"/>
          </p:cNvSpPr>
          <p:nvPr>
            <p:ph type="sldNum" sz="quarter" idx="12"/>
          </p:nvPr>
        </p:nvSpPr>
        <p:spPr/>
        <p:txBody>
          <a:bodyPr/>
          <a:lstStyle/>
          <a:p>
            <a:fld id="{4F5037F2-DC85-406A-A4EA-1E681A25B4F8}" type="slidenum">
              <a:rPr lang="en-US" smtClean="0"/>
              <a:t>80</a:t>
            </a:fld>
            <a:endParaRPr lang="en-US" dirty="0"/>
          </a:p>
        </p:txBody>
      </p:sp>
      <p:sp>
        <p:nvSpPr>
          <p:cNvPr id="5" name="Date Placeholder 4">
            <a:extLst>
              <a:ext uri="{FF2B5EF4-FFF2-40B4-BE49-F238E27FC236}">
                <a16:creationId xmlns:a16="http://schemas.microsoft.com/office/drawing/2014/main" id="{1CFDC043-5EE0-4CC7-B92F-B33A1AA41C70}"/>
              </a:ext>
            </a:extLst>
          </p:cNvPr>
          <p:cNvSpPr>
            <a:spLocks noGrp="1"/>
          </p:cNvSpPr>
          <p:nvPr>
            <p:ph type="dt" sz="half" idx="10"/>
          </p:nvPr>
        </p:nvSpPr>
        <p:spPr/>
        <p:txBody>
          <a:bodyPr/>
          <a:lstStyle/>
          <a:p>
            <a:fld id="{9D6FCB83-ABB4-41D5-B328-90E749DC1490}" type="datetime1">
              <a:rPr lang="en-US" smtClean="0"/>
              <a:t>3/9/2023</a:t>
            </a:fld>
            <a:endParaRPr lang="en-US"/>
          </a:p>
        </p:txBody>
      </p:sp>
      <p:sp>
        <p:nvSpPr>
          <p:cNvPr id="6" name="Title 1">
            <a:extLst>
              <a:ext uri="{FF2B5EF4-FFF2-40B4-BE49-F238E27FC236}">
                <a16:creationId xmlns:a16="http://schemas.microsoft.com/office/drawing/2014/main" id="{C130489A-73EE-49C8-B182-5EACF5F26A7C}"/>
              </a:ext>
            </a:extLst>
          </p:cNvPr>
          <p:cNvSpPr>
            <a:spLocks noGrp="1"/>
          </p:cNvSpPr>
          <p:nvPr>
            <p:ph type="title"/>
          </p:nvPr>
        </p:nvSpPr>
        <p:spPr>
          <a:xfrm>
            <a:off x="179388" y="188913"/>
            <a:ext cx="8640762" cy="487362"/>
          </a:xfrm>
        </p:spPr>
        <p:txBody>
          <a:bodyPr>
            <a:normAutofit fontScale="90000"/>
          </a:bodyPr>
          <a:lstStyle/>
          <a:p>
            <a:r>
              <a:rPr lang="en-US" dirty="0"/>
              <a:t>IMAGES</a:t>
            </a:r>
          </a:p>
        </p:txBody>
      </p:sp>
      <p:pic>
        <p:nvPicPr>
          <p:cNvPr id="10" name="Picture 9">
            <a:extLst>
              <a:ext uri="{FF2B5EF4-FFF2-40B4-BE49-F238E27FC236}">
                <a16:creationId xmlns:a16="http://schemas.microsoft.com/office/drawing/2014/main" id="{44A83481-5E83-48DE-A8E7-7A78F1183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105" y="4005064"/>
            <a:ext cx="6558033" cy="2016224"/>
          </a:xfrm>
          <a:prstGeom prst="rect">
            <a:avLst/>
          </a:prstGeom>
          <a:ln>
            <a:solidFill>
              <a:schemeClr val="tx1"/>
            </a:solidFill>
          </a:ln>
        </p:spPr>
      </p:pic>
    </p:spTree>
    <p:extLst>
      <p:ext uri="{BB962C8B-B14F-4D97-AF65-F5344CB8AC3E}">
        <p14:creationId xmlns:p14="http://schemas.microsoft.com/office/powerpoint/2010/main" val="252664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402AD-0EEF-4180-9BCA-023B64117FBF}"/>
              </a:ext>
            </a:extLst>
          </p:cNvPr>
          <p:cNvSpPr>
            <a:spLocks noGrp="1"/>
          </p:cNvSpPr>
          <p:nvPr>
            <p:ph type="title"/>
          </p:nvPr>
        </p:nvSpPr>
        <p:spPr/>
        <p:txBody>
          <a:bodyPr>
            <a:normAutofit fontScale="90000"/>
          </a:bodyPr>
          <a:lstStyle/>
          <a:p>
            <a:r>
              <a:rPr lang="en-US" dirty="0"/>
              <a:t>COLORS</a:t>
            </a:r>
          </a:p>
        </p:txBody>
      </p:sp>
      <p:sp>
        <p:nvSpPr>
          <p:cNvPr id="3" name="Content Placeholder 2">
            <a:extLst>
              <a:ext uri="{FF2B5EF4-FFF2-40B4-BE49-F238E27FC236}">
                <a16:creationId xmlns:a16="http://schemas.microsoft.com/office/drawing/2014/main" id="{1E1289C7-1619-4E9E-BA7D-7672E3791B5D}"/>
              </a:ext>
            </a:extLst>
          </p:cNvPr>
          <p:cNvSpPr>
            <a:spLocks noGrp="1"/>
          </p:cNvSpPr>
          <p:nvPr>
            <p:ph idx="1"/>
          </p:nvPr>
        </p:nvSpPr>
        <p:spPr/>
        <p:txBody>
          <a:bodyPr>
            <a:normAutofit/>
          </a:bodyPr>
          <a:lstStyle/>
          <a:p>
            <a:r>
              <a:rPr lang="en-US" sz="2000" dirty="0"/>
              <a:t>The </a:t>
            </a:r>
            <a:r>
              <a:rPr lang="en-US" sz="2000" b="1" dirty="0"/>
              <a:t>color </a:t>
            </a:r>
            <a:r>
              <a:rPr lang="en-US" sz="2000" dirty="0"/>
              <a:t>property to specify the color of text inside an element</a:t>
            </a:r>
          </a:p>
          <a:p>
            <a:pPr algn="just"/>
            <a:r>
              <a:rPr lang="en-US" sz="2000" dirty="0"/>
              <a:t>Computer monitors are made up of thousands of tiny squares called pixels</a:t>
            </a:r>
          </a:p>
          <a:p>
            <a:pPr algn="just"/>
            <a:r>
              <a:rPr lang="en-US" sz="2000" dirty="0"/>
              <a:t>Every color is created by mixing amounts of </a:t>
            </a:r>
            <a:r>
              <a:rPr lang="en-US" sz="2000" b="1" dirty="0">
                <a:solidFill>
                  <a:srgbClr val="FF0000"/>
                </a:solidFill>
              </a:rPr>
              <a:t>RED</a:t>
            </a:r>
            <a:r>
              <a:rPr lang="en-US" sz="2000" dirty="0"/>
              <a:t>, </a:t>
            </a:r>
            <a:r>
              <a:rPr lang="en-US" sz="2000" b="1" dirty="0">
                <a:solidFill>
                  <a:srgbClr val="00B050"/>
                </a:solidFill>
              </a:rPr>
              <a:t>GREEN</a:t>
            </a:r>
            <a:r>
              <a:rPr lang="en-US" sz="2000" dirty="0"/>
              <a:t>, and </a:t>
            </a:r>
            <a:r>
              <a:rPr lang="en-US" sz="2000" b="1" dirty="0">
                <a:solidFill>
                  <a:srgbClr val="0000FF"/>
                </a:solidFill>
              </a:rPr>
              <a:t>BLUE</a:t>
            </a:r>
          </a:p>
          <a:p>
            <a:pPr algn="just"/>
            <a:endParaRPr lang="en-US" sz="2000" b="1" dirty="0">
              <a:solidFill>
                <a:srgbClr val="0000FF"/>
              </a:solidFill>
            </a:endParaRPr>
          </a:p>
        </p:txBody>
      </p:sp>
      <p:sp>
        <p:nvSpPr>
          <p:cNvPr id="4" name="Slide Number Placeholder 3">
            <a:extLst>
              <a:ext uri="{FF2B5EF4-FFF2-40B4-BE49-F238E27FC236}">
                <a16:creationId xmlns:a16="http://schemas.microsoft.com/office/drawing/2014/main" id="{9B73A684-F374-4DE6-B2BE-38428613FB72}"/>
              </a:ext>
            </a:extLst>
          </p:cNvPr>
          <p:cNvSpPr>
            <a:spLocks noGrp="1"/>
          </p:cNvSpPr>
          <p:nvPr>
            <p:ph type="sldNum" sz="quarter" idx="12"/>
          </p:nvPr>
        </p:nvSpPr>
        <p:spPr/>
        <p:txBody>
          <a:bodyPr/>
          <a:lstStyle/>
          <a:p>
            <a:fld id="{4F5037F2-DC85-406A-A4EA-1E681A25B4F8}" type="slidenum">
              <a:rPr lang="en-US" smtClean="0"/>
              <a:t>81</a:t>
            </a:fld>
            <a:endParaRPr lang="en-US" dirty="0"/>
          </a:p>
        </p:txBody>
      </p:sp>
      <p:sp>
        <p:nvSpPr>
          <p:cNvPr id="5" name="Date Placeholder 4">
            <a:extLst>
              <a:ext uri="{FF2B5EF4-FFF2-40B4-BE49-F238E27FC236}">
                <a16:creationId xmlns:a16="http://schemas.microsoft.com/office/drawing/2014/main" id="{578E6663-DF6C-4A8E-BBF6-BEE89881D378}"/>
              </a:ext>
            </a:extLst>
          </p:cNvPr>
          <p:cNvSpPr>
            <a:spLocks noGrp="1"/>
          </p:cNvSpPr>
          <p:nvPr>
            <p:ph type="dt" sz="half" idx="10"/>
          </p:nvPr>
        </p:nvSpPr>
        <p:spPr/>
        <p:txBody>
          <a:bodyPr/>
          <a:lstStyle/>
          <a:p>
            <a:fld id="{4157CA5A-230B-4D56-940D-E592E8C92A7C}" type="datetime1">
              <a:rPr lang="en-US" smtClean="0"/>
              <a:t>3/9/2023</a:t>
            </a:fld>
            <a:endParaRPr lang="en-US"/>
          </a:p>
        </p:txBody>
      </p:sp>
      <p:graphicFrame>
        <p:nvGraphicFramePr>
          <p:cNvPr id="6" name="Table 5">
            <a:extLst>
              <a:ext uri="{FF2B5EF4-FFF2-40B4-BE49-F238E27FC236}">
                <a16:creationId xmlns:a16="http://schemas.microsoft.com/office/drawing/2014/main" id="{FA86594E-D8A2-4FA2-9F12-2ADE3B84C7EE}"/>
              </a:ext>
            </a:extLst>
          </p:cNvPr>
          <p:cNvGraphicFramePr>
            <a:graphicFrameLocks noGrp="1"/>
          </p:cNvGraphicFramePr>
          <p:nvPr/>
        </p:nvGraphicFramePr>
        <p:xfrm>
          <a:off x="35496" y="2492896"/>
          <a:ext cx="9036495" cy="3571240"/>
        </p:xfrm>
        <a:graphic>
          <a:graphicData uri="http://schemas.openxmlformats.org/drawingml/2006/table">
            <a:tbl>
              <a:tblPr firstRow="1" bandRow="1">
                <a:tableStyleId>{5C22544A-7EE6-4342-B048-85BDC9FD1C3A}</a:tableStyleId>
              </a:tblPr>
              <a:tblGrid>
                <a:gridCol w="3006080">
                  <a:extLst>
                    <a:ext uri="{9D8B030D-6E8A-4147-A177-3AD203B41FA5}">
                      <a16:colId xmlns:a16="http://schemas.microsoft.com/office/drawing/2014/main" val="1550300979"/>
                    </a:ext>
                  </a:extLst>
                </a:gridCol>
                <a:gridCol w="3018250">
                  <a:extLst>
                    <a:ext uri="{9D8B030D-6E8A-4147-A177-3AD203B41FA5}">
                      <a16:colId xmlns:a16="http://schemas.microsoft.com/office/drawing/2014/main" val="4089036978"/>
                    </a:ext>
                  </a:extLst>
                </a:gridCol>
                <a:gridCol w="3012165">
                  <a:extLst>
                    <a:ext uri="{9D8B030D-6E8A-4147-A177-3AD203B41FA5}">
                      <a16:colId xmlns:a16="http://schemas.microsoft.com/office/drawing/2014/main" val="890070199"/>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RGB VALUES</a:t>
                      </a:r>
                      <a:endParaRPr lang="en-US" sz="8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i="0" u="none" strike="noStrike" kern="1200" baseline="0" dirty="0">
                          <a:solidFill>
                            <a:schemeClr val="tx1"/>
                          </a:solidFill>
                          <a:latin typeface="+mn-lt"/>
                          <a:ea typeface="+mn-ea"/>
                          <a:cs typeface="+mn-cs"/>
                        </a:rPr>
                        <a:t>HEX CODES</a:t>
                      </a:r>
                      <a:endParaRPr 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i="0" u="none" strike="noStrike" kern="1200" baseline="0" dirty="0">
                          <a:solidFill>
                            <a:schemeClr val="tx1"/>
                          </a:solidFill>
                          <a:latin typeface="+mn-lt"/>
                          <a:ea typeface="+mn-ea"/>
                          <a:cs typeface="+mn-cs"/>
                        </a:rPr>
                        <a:t>COLOR NAMES</a:t>
                      </a:r>
                      <a:endParaRPr 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3672054"/>
                  </a:ext>
                </a:extLst>
              </a:tr>
              <a:tr h="370840">
                <a:tc>
                  <a:txBody>
                    <a:bodyPr/>
                    <a:lstStyle/>
                    <a:p>
                      <a:pPr algn="just"/>
                      <a:r>
                        <a:rPr lang="en-US" sz="1600" b="0" i="0" u="none" strike="noStrike" kern="1200" baseline="0" dirty="0">
                          <a:solidFill>
                            <a:schemeClr val="dk1"/>
                          </a:solidFill>
                          <a:latin typeface="+mn-lt"/>
                          <a:ea typeface="+mn-ea"/>
                          <a:cs typeface="+mn-cs"/>
                        </a:rPr>
                        <a:t>Values for red, green, and blue are expressed as numbers between 0 and 255.</a:t>
                      </a: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600" b="0" i="0" u="none" strike="noStrike" kern="1200" baseline="0" dirty="0">
                          <a:solidFill>
                            <a:schemeClr val="dk1"/>
                          </a:solidFill>
                          <a:latin typeface="+mn-lt"/>
                          <a:ea typeface="+mn-ea"/>
                          <a:cs typeface="+mn-cs"/>
                        </a:rPr>
                        <a:t>Hex values represent values for red, green, and blue in hexadecimal code.</a:t>
                      </a: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600" b="0" i="0" u="none" strike="noStrike" kern="1200" baseline="0" dirty="0">
                          <a:solidFill>
                            <a:schemeClr val="dk1"/>
                          </a:solidFill>
                          <a:latin typeface="+mn-lt"/>
                          <a:ea typeface="+mn-ea"/>
                          <a:cs typeface="+mn-cs"/>
                        </a:rPr>
                        <a:t>Colors are represented by predefined names. However, they are very limited in number.</a:t>
                      </a: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2240110"/>
                  </a:ext>
                </a:extLst>
              </a:tr>
              <a:tr h="370840">
                <a:tc>
                  <a:txBody>
                    <a:bodyPr/>
                    <a:lstStyle/>
                    <a:p>
                      <a:pPr algn="ctr"/>
                      <a:endParaRPr lang="en-US" sz="1800" b="1" i="0" u="none" strike="noStrike" kern="1200" baseline="0" dirty="0">
                        <a:solidFill>
                          <a:schemeClr val="dk1"/>
                        </a:solidFill>
                        <a:latin typeface="+mn-lt"/>
                        <a:ea typeface="+mn-ea"/>
                        <a:cs typeface="+mn-cs"/>
                      </a:endParaRPr>
                    </a:p>
                    <a:p>
                      <a:pPr algn="ctr"/>
                      <a:r>
                        <a:rPr lang="en-US" sz="1800" b="1" i="0" u="none" strike="noStrike" kern="1200" baseline="0" dirty="0" err="1">
                          <a:solidFill>
                            <a:schemeClr val="dk1"/>
                          </a:solidFill>
                          <a:latin typeface="+mn-lt"/>
                          <a:ea typeface="+mn-ea"/>
                          <a:cs typeface="+mn-cs"/>
                        </a:rPr>
                        <a:t>rgb</a:t>
                      </a:r>
                      <a:r>
                        <a:rPr lang="en-US" sz="1800" b="1" i="0" u="none" strike="noStrike" kern="1200" baseline="0" dirty="0">
                          <a:solidFill>
                            <a:schemeClr val="dk1"/>
                          </a:solidFill>
                          <a:latin typeface="+mn-lt"/>
                          <a:ea typeface="+mn-ea"/>
                          <a:cs typeface="+mn-cs"/>
                        </a:rPr>
                        <a:t>(102,205,170)</a:t>
                      </a: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1" i="0" u="none" strike="noStrike" kern="1200" baseline="0" dirty="0">
                        <a:solidFill>
                          <a:schemeClr val="dk1"/>
                        </a:solidFill>
                        <a:latin typeface="+mn-lt"/>
                        <a:ea typeface="+mn-ea"/>
                        <a:cs typeface="+mn-cs"/>
                      </a:endParaRPr>
                    </a:p>
                    <a:p>
                      <a:pPr algn="ctr"/>
                      <a:r>
                        <a:rPr lang="en-US" sz="1800" b="1" i="0" u="none" strike="noStrike" kern="1200" baseline="0" dirty="0">
                          <a:solidFill>
                            <a:schemeClr val="dk1"/>
                          </a:solidFill>
                          <a:latin typeface="+mn-lt"/>
                          <a:ea typeface="+mn-ea"/>
                          <a:cs typeface="+mn-cs"/>
                        </a:rPr>
                        <a:t>#66cdaa</a:t>
                      </a: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1" i="0" u="none" strike="noStrike" kern="1200" baseline="0" dirty="0">
                        <a:solidFill>
                          <a:schemeClr val="dk1"/>
                        </a:solidFill>
                        <a:latin typeface="+mn-lt"/>
                        <a:ea typeface="+mn-ea"/>
                        <a:cs typeface="+mn-cs"/>
                      </a:endParaRPr>
                    </a:p>
                    <a:p>
                      <a:pPr algn="ctr"/>
                      <a:r>
                        <a:rPr lang="en-US" sz="1800" b="1" i="0" u="none" strike="noStrike" kern="1200" baseline="0" dirty="0" err="1">
                          <a:solidFill>
                            <a:schemeClr val="dk1"/>
                          </a:solidFill>
                          <a:latin typeface="+mn-lt"/>
                          <a:ea typeface="+mn-ea"/>
                          <a:cs typeface="+mn-cs"/>
                        </a:rPr>
                        <a:t>MediumAquaMarine</a:t>
                      </a: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544967"/>
                  </a:ext>
                </a:extLst>
              </a:tr>
              <a:tr h="370840">
                <a:tc>
                  <a:txBody>
                    <a:bodyPr/>
                    <a:lstStyle/>
                    <a:p>
                      <a:pPr algn="ctr"/>
                      <a:endParaRPr lang="en-US" sz="1800" b="0" i="0" u="none" strike="noStrike" kern="1200" baseline="0" dirty="0">
                        <a:solidFill>
                          <a:schemeClr val="dk1"/>
                        </a:solidFill>
                        <a:latin typeface="+mn-lt"/>
                        <a:ea typeface="+mn-ea"/>
                        <a:cs typeface="+mn-cs"/>
                      </a:endParaRPr>
                    </a:p>
                    <a:p>
                      <a:pPr algn="ctr"/>
                      <a:r>
                        <a:rPr lang="en-US" sz="1800" b="0" i="0" u="none" strike="noStrike" kern="1200" baseline="0" dirty="0">
                          <a:solidFill>
                            <a:schemeClr val="dk1"/>
                          </a:solidFill>
                          <a:latin typeface="+mn-lt"/>
                          <a:ea typeface="+mn-ea"/>
                          <a:cs typeface="+mn-cs"/>
                        </a:rPr>
                        <a:t>102 red</a:t>
                      </a:r>
                    </a:p>
                    <a:p>
                      <a:pPr algn="ctr"/>
                      <a:r>
                        <a:rPr lang="en-US" sz="1800" b="0" i="0" u="none" strike="noStrike" kern="1200" baseline="0" dirty="0">
                          <a:solidFill>
                            <a:schemeClr val="dk1"/>
                          </a:solidFill>
                          <a:latin typeface="+mn-lt"/>
                          <a:ea typeface="+mn-ea"/>
                          <a:cs typeface="+mn-cs"/>
                        </a:rPr>
                        <a:t>205 green</a:t>
                      </a:r>
                    </a:p>
                    <a:p>
                      <a:pPr algn="ctr"/>
                      <a:r>
                        <a:rPr lang="en-US" sz="1800" b="0" i="0" u="none" strike="noStrike" kern="1200" baseline="0" dirty="0">
                          <a:solidFill>
                            <a:schemeClr val="dk1"/>
                          </a:solidFill>
                          <a:latin typeface="+mn-lt"/>
                          <a:ea typeface="+mn-ea"/>
                          <a:cs typeface="+mn-cs"/>
                        </a:rPr>
                        <a:t>170 blue</a:t>
                      </a: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i="0" u="none" strike="noStrike" kern="1200" baseline="0" dirty="0">
                        <a:solidFill>
                          <a:schemeClr val="dk1"/>
                        </a:solidFill>
                        <a:latin typeface="+mn-lt"/>
                        <a:ea typeface="+mn-ea"/>
                        <a:cs typeface="+mn-cs"/>
                      </a:endParaRPr>
                    </a:p>
                    <a:p>
                      <a:pPr algn="ctr"/>
                      <a:r>
                        <a:rPr lang="en-US" sz="1800" b="0" i="0" u="none" strike="noStrike" kern="1200" baseline="0" dirty="0">
                          <a:solidFill>
                            <a:schemeClr val="dk1"/>
                          </a:solidFill>
                          <a:latin typeface="+mn-lt"/>
                          <a:ea typeface="+mn-ea"/>
                          <a:cs typeface="+mn-cs"/>
                        </a:rPr>
                        <a:t>value of the red, 102, is</a:t>
                      </a:r>
                    </a:p>
                    <a:p>
                      <a:pPr algn="ctr"/>
                      <a:r>
                        <a:rPr lang="en-US" sz="1800" b="0" i="0" u="none" strike="noStrike" kern="1200" baseline="0" dirty="0">
                          <a:solidFill>
                            <a:schemeClr val="dk1"/>
                          </a:solidFill>
                          <a:latin typeface="+mn-lt"/>
                          <a:ea typeface="+mn-ea"/>
                          <a:cs typeface="+mn-cs"/>
                        </a:rPr>
                        <a:t>expressed as </a:t>
                      </a:r>
                      <a:r>
                        <a:rPr lang="en-US" sz="1800" b="1" i="0" u="none" strike="noStrike" kern="1200" baseline="0" dirty="0">
                          <a:solidFill>
                            <a:schemeClr val="dk1"/>
                          </a:solidFill>
                          <a:latin typeface="+mn-lt"/>
                          <a:ea typeface="+mn-ea"/>
                          <a:cs typeface="+mn-cs"/>
                        </a:rPr>
                        <a:t>66</a:t>
                      </a:r>
                      <a:r>
                        <a:rPr lang="en-US" sz="1800" b="0" i="0" u="none" strike="noStrike" kern="1200" baseline="0" dirty="0">
                          <a:solidFill>
                            <a:schemeClr val="dk1"/>
                          </a:solidFill>
                          <a:latin typeface="+mn-lt"/>
                          <a:ea typeface="+mn-ea"/>
                          <a:cs typeface="+mn-cs"/>
                        </a:rPr>
                        <a:t> </a:t>
                      </a:r>
                    </a:p>
                    <a:p>
                      <a:pPr algn="ctr"/>
                      <a:r>
                        <a:rPr lang="en-US" sz="1800" b="0" i="0" u="none" strike="noStrike" kern="1200" baseline="0" dirty="0">
                          <a:solidFill>
                            <a:schemeClr val="dk1"/>
                          </a:solidFill>
                          <a:latin typeface="+mn-lt"/>
                          <a:ea typeface="+mn-ea"/>
                          <a:cs typeface="+mn-cs"/>
                        </a:rPr>
                        <a:t>205 of the green is expressed as </a:t>
                      </a:r>
                      <a:r>
                        <a:rPr lang="en-US" sz="1800" b="1" i="0" u="none" strike="noStrike" kern="1200" baseline="0" dirty="0">
                          <a:solidFill>
                            <a:schemeClr val="dk1"/>
                          </a:solidFill>
                          <a:latin typeface="+mn-lt"/>
                          <a:ea typeface="+mn-ea"/>
                          <a:cs typeface="+mn-cs"/>
                        </a:rPr>
                        <a:t>cd </a:t>
                      </a:r>
                    </a:p>
                    <a:p>
                      <a:pPr algn="ctr"/>
                      <a:r>
                        <a:rPr lang="en-US" sz="1800" b="0" i="0" u="none" strike="noStrike" kern="1200" baseline="0" dirty="0">
                          <a:solidFill>
                            <a:schemeClr val="dk1"/>
                          </a:solidFill>
                          <a:latin typeface="+mn-lt"/>
                          <a:ea typeface="+mn-ea"/>
                          <a:cs typeface="+mn-cs"/>
                        </a:rPr>
                        <a:t>the 170 of blue equates to </a:t>
                      </a:r>
                      <a:r>
                        <a:rPr lang="en-US" sz="1800" b="1" i="0" u="none" strike="noStrike" kern="1200" baseline="0" dirty="0">
                          <a:solidFill>
                            <a:schemeClr val="dk1"/>
                          </a:solidFill>
                          <a:latin typeface="+mn-lt"/>
                          <a:ea typeface="+mn-ea"/>
                          <a:cs typeface="+mn-cs"/>
                        </a:rPr>
                        <a:t>aa</a:t>
                      </a:r>
                      <a:r>
                        <a:rPr lang="en-US" sz="1800" b="0" i="0" u="none" strike="noStrike" kern="1200" baseline="0" dirty="0">
                          <a:solidFill>
                            <a:schemeClr val="dk1"/>
                          </a:solidFill>
                          <a:latin typeface="+mn-lt"/>
                          <a:ea typeface="+mn-ea"/>
                          <a:cs typeface="+mn-cs"/>
                        </a:rPr>
                        <a:t>.</a:t>
                      </a: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i="0" u="none" strike="noStrike" kern="1200" baseline="0" dirty="0">
                        <a:solidFill>
                          <a:schemeClr val="dk1"/>
                        </a:solidFill>
                        <a:latin typeface="+mn-lt"/>
                        <a:ea typeface="+mn-ea"/>
                        <a:cs typeface="+mn-cs"/>
                      </a:endParaRPr>
                    </a:p>
                    <a:p>
                      <a:pPr algn="ctr"/>
                      <a:r>
                        <a:rPr lang="en-US" sz="1800" b="0" i="0" u="none" strike="noStrike" kern="1200" baseline="0" dirty="0">
                          <a:solidFill>
                            <a:schemeClr val="dk1"/>
                          </a:solidFill>
                          <a:latin typeface="+mn-lt"/>
                          <a:ea typeface="+mn-ea"/>
                          <a:cs typeface="+mn-cs"/>
                        </a:rPr>
                        <a:t>There are 147 color names</a:t>
                      </a:r>
                    </a:p>
                    <a:p>
                      <a:pPr algn="ctr"/>
                      <a:r>
                        <a:rPr lang="en-US" sz="1800" b="0" i="0" u="none" strike="noStrike" kern="1200" baseline="0" dirty="0">
                          <a:solidFill>
                            <a:schemeClr val="dk1"/>
                          </a:solidFill>
                          <a:latin typeface="+mn-lt"/>
                          <a:ea typeface="+mn-ea"/>
                          <a:cs typeface="+mn-cs"/>
                        </a:rPr>
                        <a:t>supported by browsers</a:t>
                      </a: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1398179"/>
                  </a:ext>
                </a:extLst>
              </a:tr>
            </a:tbl>
          </a:graphicData>
        </a:graphic>
      </p:graphicFrame>
    </p:spTree>
    <p:extLst>
      <p:ext uri="{BB962C8B-B14F-4D97-AF65-F5344CB8AC3E}">
        <p14:creationId xmlns:p14="http://schemas.microsoft.com/office/powerpoint/2010/main" val="37414387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5481E8-4471-4C88-A2FF-732491454032}"/>
              </a:ext>
            </a:extLst>
          </p:cNvPr>
          <p:cNvSpPr>
            <a:spLocks noGrp="1"/>
          </p:cNvSpPr>
          <p:nvPr>
            <p:ph type="sldNum" sz="quarter" idx="12"/>
          </p:nvPr>
        </p:nvSpPr>
        <p:spPr/>
        <p:txBody>
          <a:bodyPr/>
          <a:lstStyle/>
          <a:p>
            <a:fld id="{4F5037F2-DC85-406A-A4EA-1E681A25B4F8}" type="slidenum">
              <a:rPr lang="en-US" smtClean="0"/>
              <a:t>82</a:t>
            </a:fld>
            <a:endParaRPr lang="en-US" dirty="0"/>
          </a:p>
        </p:txBody>
      </p:sp>
      <p:sp>
        <p:nvSpPr>
          <p:cNvPr id="5" name="Date Placeholder 4">
            <a:extLst>
              <a:ext uri="{FF2B5EF4-FFF2-40B4-BE49-F238E27FC236}">
                <a16:creationId xmlns:a16="http://schemas.microsoft.com/office/drawing/2014/main" id="{1016893C-C221-44D2-BDDD-202B36C4078F}"/>
              </a:ext>
            </a:extLst>
          </p:cNvPr>
          <p:cNvSpPr>
            <a:spLocks noGrp="1"/>
          </p:cNvSpPr>
          <p:nvPr>
            <p:ph type="dt" sz="half" idx="10"/>
          </p:nvPr>
        </p:nvSpPr>
        <p:spPr/>
        <p:txBody>
          <a:bodyPr/>
          <a:lstStyle/>
          <a:p>
            <a:fld id="{613ACE33-3D9C-427D-B927-709B9B61BA52}" type="datetime1">
              <a:rPr lang="en-US" smtClean="0"/>
              <a:t>3/9/2023</a:t>
            </a:fld>
            <a:endParaRPr lang="en-US"/>
          </a:p>
        </p:txBody>
      </p:sp>
      <p:sp>
        <p:nvSpPr>
          <p:cNvPr id="6" name="Title 1">
            <a:extLst>
              <a:ext uri="{FF2B5EF4-FFF2-40B4-BE49-F238E27FC236}">
                <a16:creationId xmlns:a16="http://schemas.microsoft.com/office/drawing/2014/main" id="{BD3A3C58-1DE4-4717-AE03-DC4F09DE94ED}"/>
              </a:ext>
            </a:extLst>
          </p:cNvPr>
          <p:cNvSpPr>
            <a:spLocks noGrp="1"/>
          </p:cNvSpPr>
          <p:nvPr>
            <p:ph type="title"/>
          </p:nvPr>
        </p:nvSpPr>
        <p:spPr>
          <a:xfrm>
            <a:off x="179388" y="188913"/>
            <a:ext cx="8640762" cy="487362"/>
          </a:xfrm>
        </p:spPr>
        <p:txBody>
          <a:bodyPr>
            <a:normAutofit fontScale="90000"/>
          </a:bodyPr>
          <a:lstStyle/>
          <a:p>
            <a:r>
              <a:rPr lang="en-US" dirty="0"/>
              <a:t>COLORS</a:t>
            </a:r>
          </a:p>
        </p:txBody>
      </p:sp>
      <p:graphicFrame>
        <p:nvGraphicFramePr>
          <p:cNvPr id="7" name="Content Placeholder 6">
            <a:extLst>
              <a:ext uri="{FF2B5EF4-FFF2-40B4-BE49-F238E27FC236}">
                <a16:creationId xmlns:a16="http://schemas.microsoft.com/office/drawing/2014/main" id="{41F0DA53-8160-4B96-A0BE-5D1883A8AF3F}"/>
              </a:ext>
            </a:extLst>
          </p:cNvPr>
          <p:cNvGraphicFramePr>
            <a:graphicFrameLocks noGrp="1"/>
          </p:cNvGraphicFramePr>
          <p:nvPr>
            <p:ph idx="1"/>
          </p:nvPr>
        </p:nvGraphicFramePr>
        <p:xfrm>
          <a:off x="179513" y="981075"/>
          <a:ext cx="8856984" cy="3672840"/>
        </p:xfrm>
        <a:graphic>
          <a:graphicData uri="http://schemas.openxmlformats.org/drawingml/2006/table">
            <a:tbl>
              <a:tblPr firstRow="1" bandRow="1">
                <a:tableStyleId>{5C22544A-7EE6-4342-B048-85BDC9FD1C3A}</a:tableStyleId>
              </a:tblPr>
              <a:tblGrid>
                <a:gridCol w="2540827">
                  <a:extLst>
                    <a:ext uri="{9D8B030D-6E8A-4147-A177-3AD203B41FA5}">
                      <a16:colId xmlns:a16="http://schemas.microsoft.com/office/drawing/2014/main" val="1550300979"/>
                    </a:ext>
                  </a:extLst>
                </a:gridCol>
                <a:gridCol w="2964298">
                  <a:extLst>
                    <a:ext uri="{9D8B030D-6E8A-4147-A177-3AD203B41FA5}">
                      <a16:colId xmlns:a16="http://schemas.microsoft.com/office/drawing/2014/main" val="4089036978"/>
                    </a:ext>
                  </a:extLst>
                </a:gridCol>
                <a:gridCol w="3351859">
                  <a:extLst>
                    <a:ext uri="{9D8B030D-6E8A-4147-A177-3AD203B41FA5}">
                      <a16:colId xmlns:a16="http://schemas.microsoft.com/office/drawing/2014/main" val="890070199"/>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tx1"/>
                          </a:solidFill>
                          <a:latin typeface="+mn-lt"/>
                          <a:ea typeface="+mn-ea"/>
                          <a:cs typeface="+mn-cs"/>
                        </a:rPr>
                        <a:t>HUE</a:t>
                      </a:r>
                      <a:endParaRPr lang="en-US" sz="8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i="0" u="none" strike="noStrike" kern="1200" baseline="0" dirty="0">
                          <a:solidFill>
                            <a:schemeClr val="tx1"/>
                          </a:solidFill>
                          <a:latin typeface="+mn-lt"/>
                          <a:ea typeface="+mn-ea"/>
                          <a:cs typeface="+mn-cs"/>
                        </a:rPr>
                        <a:t>SATURATION</a:t>
                      </a:r>
                      <a:endParaRPr 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i="0" u="none" strike="noStrike" kern="1200" baseline="0" dirty="0">
                          <a:solidFill>
                            <a:schemeClr val="tx1"/>
                          </a:solidFill>
                          <a:latin typeface="+mn-lt"/>
                          <a:ea typeface="+mn-ea"/>
                          <a:cs typeface="+mn-cs"/>
                        </a:rPr>
                        <a:t>BRIGHTNESS</a:t>
                      </a:r>
                      <a:endParaRPr 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3672054"/>
                  </a:ext>
                </a:extLst>
              </a:tr>
              <a:tr h="370840">
                <a:tc>
                  <a:txBody>
                    <a:bodyPr/>
                    <a:lstStyle/>
                    <a:p>
                      <a:pPr algn="just"/>
                      <a:r>
                        <a:rPr lang="en-US" sz="1800" b="0" i="0" u="none" strike="noStrike" kern="1200" baseline="0" dirty="0">
                          <a:solidFill>
                            <a:schemeClr val="dk1"/>
                          </a:solidFill>
                          <a:latin typeface="+mn-lt"/>
                          <a:ea typeface="+mn-ea"/>
                          <a:cs typeface="+mn-cs"/>
                        </a:rPr>
                        <a:t>Hue is near to the colloquial idea of color.</a:t>
                      </a: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800" b="0" i="0" u="none" strike="noStrike" kern="1200" baseline="0" dirty="0">
                          <a:solidFill>
                            <a:schemeClr val="dk1"/>
                          </a:solidFill>
                          <a:latin typeface="+mn-lt"/>
                          <a:ea typeface="+mn-ea"/>
                          <a:cs typeface="+mn-cs"/>
                        </a:rPr>
                        <a:t>Saturation refers to the amount of gray in a color. </a:t>
                      </a:r>
                    </a:p>
                    <a:p>
                      <a:pPr algn="just"/>
                      <a:endParaRPr lang="en-US" sz="1800" b="0" i="0" u="none" strike="noStrike" kern="1200" baseline="0" dirty="0">
                        <a:solidFill>
                          <a:schemeClr val="dk1"/>
                        </a:solidFill>
                        <a:latin typeface="+mn-lt"/>
                        <a:ea typeface="+mn-ea"/>
                        <a:cs typeface="+mn-cs"/>
                      </a:endParaRPr>
                    </a:p>
                    <a:p>
                      <a:pPr algn="just"/>
                      <a:r>
                        <a:rPr lang="en-US" sz="1800" b="0" i="0" u="none" strike="noStrike" kern="1200" baseline="0" dirty="0">
                          <a:solidFill>
                            <a:schemeClr val="dk1"/>
                          </a:solidFill>
                          <a:latin typeface="+mn-lt"/>
                          <a:ea typeface="+mn-ea"/>
                          <a:cs typeface="+mn-cs"/>
                        </a:rPr>
                        <a:t>At maximum saturation, there would be no gray in the color. </a:t>
                      </a:r>
                    </a:p>
                    <a:p>
                      <a:pPr algn="just"/>
                      <a:endParaRPr lang="en-US" sz="1800" b="0" i="0" u="none" strike="noStrike" kern="1200" baseline="0" dirty="0">
                        <a:solidFill>
                          <a:schemeClr val="dk1"/>
                        </a:solidFill>
                        <a:latin typeface="+mn-lt"/>
                        <a:ea typeface="+mn-ea"/>
                        <a:cs typeface="+mn-cs"/>
                      </a:endParaRPr>
                    </a:p>
                    <a:p>
                      <a:pPr algn="just"/>
                      <a:r>
                        <a:rPr lang="en-US" sz="1800" b="0" i="0" u="none" strike="noStrike" kern="1200" baseline="0" dirty="0">
                          <a:solidFill>
                            <a:schemeClr val="dk1"/>
                          </a:solidFill>
                          <a:latin typeface="+mn-lt"/>
                          <a:ea typeface="+mn-ea"/>
                          <a:cs typeface="+mn-cs"/>
                        </a:rPr>
                        <a:t>At minimum saturation, the color would be mostly gray.</a:t>
                      </a: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800" b="0" i="0" u="none" strike="noStrike" kern="1200" baseline="0" dirty="0">
                          <a:solidFill>
                            <a:schemeClr val="dk1"/>
                          </a:solidFill>
                          <a:latin typeface="+mn-lt"/>
                          <a:ea typeface="+mn-ea"/>
                          <a:cs typeface="+mn-cs"/>
                        </a:rPr>
                        <a:t>Brightness (or "value") refers</a:t>
                      </a:r>
                    </a:p>
                    <a:p>
                      <a:pPr algn="just"/>
                      <a:r>
                        <a:rPr lang="en-US" sz="1800" b="0" i="0" u="none" strike="noStrike" kern="1200" baseline="0" dirty="0">
                          <a:solidFill>
                            <a:schemeClr val="dk1"/>
                          </a:solidFill>
                          <a:latin typeface="+mn-lt"/>
                          <a:ea typeface="+mn-ea"/>
                          <a:cs typeface="+mn-cs"/>
                        </a:rPr>
                        <a:t>to how much black is in a color.</a:t>
                      </a:r>
                    </a:p>
                    <a:p>
                      <a:pPr algn="just"/>
                      <a:endParaRPr lang="en-US" sz="1800" b="0" i="0" u="none" strike="noStrike" kern="1200" baseline="0" dirty="0">
                        <a:solidFill>
                          <a:schemeClr val="dk1"/>
                        </a:solidFill>
                        <a:latin typeface="+mn-lt"/>
                        <a:ea typeface="+mn-ea"/>
                        <a:cs typeface="+mn-cs"/>
                      </a:endParaRPr>
                    </a:p>
                    <a:p>
                      <a:pPr algn="just"/>
                      <a:r>
                        <a:rPr lang="en-US" sz="1800" b="0" i="0" u="none" strike="noStrike" kern="1200" baseline="0" dirty="0">
                          <a:solidFill>
                            <a:schemeClr val="dk1"/>
                          </a:solidFill>
                          <a:latin typeface="+mn-lt"/>
                          <a:ea typeface="+mn-ea"/>
                          <a:cs typeface="+mn-cs"/>
                        </a:rPr>
                        <a:t>At maximum brightness, there</a:t>
                      </a:r>
                    </a:p>
                    <a:p>
                      <a:pPr algn="just"/>
                      <a:r>
                        <a:rPr lang="en-US" sz="1800" b="0" i="0" u="none" strike="noStrike" kern="1200" baseline="0" dirty="0">
                          <a:solidFill>
                            <a:schemeClr val="dk1"/>
                          </a:solidFill>
                          <a:latin typeface="+mn-lt"/>
                          <a:ea typeface="+mn-ea"/>
                          <a:cs typeface="+mn-cs"/>
                        </a:rPr>
                        <a:t>would be no black in the color.</a:t>
                      </a:r>
                    </a:p>
                    <a:p>
                      <a:pPr algn="just"/>
                      <a:endParaRPr lang="en-US" sz="1800" b="0" i="0" u="none" strike="noStrike" kern="1200" baseline="0" dirty="0">
                        <a:solidFill>
                          <a:schemeClr val="dk1"/>
                        </a:solidFill>
                        <a:latin typeface="+mn-lt"/>
                        <a:ea typeface="+mn-ea"/>
                        <a:cs typeface="+mn-cs"/>
                      </a:endParaRPr>
                    </a:p>
                    <a:p>
                      <a:pPr algn="just"/>
                      <a:r>
                        <a:rPr lang="en-US" sz="1800" b="0" i="0" u="none" strike="noStrike" kern="1200" baseline="0" dirty="0">
                          <a:solidFill>
                            <a:schemeClr val="dk1"/>
                          </a:solidFill>
                          <a:latin typeface="+mn-lt"/>
                          <a:ea typeface="+mn-ea"/>
                          <a:cs typeface="+mn-cs"/>
                        </a:rPr>
                        <a:t>At minimum brightness, the</a:t>
                      </a:r>
                    </a:p>
                    <a:p>
                      <a:pPr algn="just"/>
                      <a:r>
                        <a:rPr lang="en-US" sz="1800" b="0" i="0" u="none" strike="noStrike" kern="1200" baseline="0" dirty="0">
                          <a:solidFill>
                            <a:schemeClr val="dk1"/>
                          </a:solidFill>
                          <a:latin typeface="+mn-lt"/>
                          <a:ea typeface="+mn-ea"/>
                          <a:cs typeface="+mn-cs"/>
                        </a:rPr>
                        <a:t>color would be very dark.</a:t>
                      </a: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2240110"/>
                  </a:ext>
                </a:extLst>
              </a:tr>
              <a:tr h="370840">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544967"/>
                  </a:ext>
                </a:extLst>
              </a:tr>
              <a:tr h="370840">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1398179"/>
                  </a:ext>
                </a:extLst>
              </a:tr>
            </a:tbl>
          </a:graphicData>
        </a:graphic>
      </p:graphicFrame>
      <p:pic>
        <p:nvPicPr>
          <p:cNvPr id="9" name="Picture 8">
            <a:extLst>
              <a:ext uri="{FF2B5EF4-FFF2-40B4-BE49-F238E27FC236}">
                <a16:creationId xmlns:a16="http://schemas.microsoft.com/office/drawing/2014/main" id="{16FF7721-6511-4C95-9774-D48F9BA7C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3986144"/>
            <a:ext cx="2376636" cy="487362"/>
          </a:xfrm>
          <a:prstGeom prst="rect">
            <a:avLst/>
          </a:prstGeom>
        </p:spPr>
      </p:pic>
      <p:pic>
        <p:nvPicPr>
          <p:cNvPr id="11" name="Picture 10">
            <a:extLst>
              <a:ext uri="{FF2B5EF4-FFF2-40B4-BE49-F238E27FC236}">
                <a16:creationId xmlns:a16="http://schemas.microsoft.com/office/drawing/2014/main" id="{CAE8052D-94AC-4923-896D-33AACDC39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858" y="3986144"/>
            <a:ext cx="2736925" cy="510840"/>
          </a:xfrm>
          <a:prstGeom prst="rect">
            <a:avLst/>
          </a:prstGeom>
        </p:spPr>
      </p:pic>
      <p:pic>
        <p:nvPicPr>
          <p:cNvPr id="13" name="Picture 12">
            <a:extLst>
              <a:ext uri="{FF2B5EF4-FFF2-40B4-BE49-F238E27FC236}">
                <a16:creationId xmlns:a16="http://schemas.microsoft.com/office/drawing/2014/main" id="{CDF05BEC-69CE-49ED-BCCC-B4A1D9E4A9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8014" y="3974405"/>
            <a:ext cx="3144466" cy="510840"/>
          </a:xfrm>
          <a:prstGeom prst="rect">
            <a:avLst/>
          </a:prstGeom>
        </p:spPr>
      </p:pic>
    </p:spTree>
    <p:extLst>
      <p:ext uri="{BB962C8B-B14F-4D97-AF65-F5344CB8AC3E}">
        <p14:creationId xmlns:p14="http://schemas.microsoft.com/office/powerpoint/2010/main" val="22859218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C15E7B92-616F-4A29-AE46-23B35EB989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15" y="1217766"/>
            <a:ext cx="4341794" cy="1842662"/>
          </a:xfrm>
          <a:ln>
            <a:solidFill>
              <a:schemeClr val="tx1"/>
            </a:solidFill>
          </a:ln>
        </p:spPr>
      </p:pic>
      <p:sp>
        <p:nvSpPr>
          <p:cNvPr id="4" name="Slide Number Placeholder 3">
            <a:extLst>
              <a:ext uri="{FF2B5EF4-FFF2-40B4-BE49-F238E27FC236}">
                <a16:creationId xmlns:a16="http://schemas.microsoft.com/office/drawing/2014/main" id="{54AD51FD-DA97-4B96-933B-153530523C36}"/>
              </a:ext>
            </a:extLst>
          </p:cNvPr>
          <p:cNvSpPr>
            <a:spLocks noGrp="1"/>
          </p:cNvSpPr>
          <p:nvPr>
            <p:ph type="sldNum" sz="quarter" idx="12"/>
          </p:nvPr>
        </p:nvSpPr>
        <p:spPr/>
        <p:txBody>
          <a:bodyPr/>
          <a:lstStyle/>
          <a:p>
            <a:fld id="{4F5037F2-DC85-406A-A4EA-1E681A25B4F8}" type="slidenum">
              <a:rPr lang="en-US" smtClean="0"/>
              <a:t>83</a:t>
            </a:fld>
            <a:endParaRPr lang="en-US" dirty="0"/>
          </a:p>
        </p:txBody>
      </p:sp>
      <p:sp>
        <p:nvSpPr>
          <p:cNvPr id="5" name="Date Placeholder 4">
            <a:extLst>
              <a:ext uri="{FF2B5EF4-FFF2-40B4-BE49-F238E27FC236}">
                <a16:creationId xmlns:a16="http://schemas.microsoft.com/office/drawing/2014/main" id="{CAAAA844-116C-455E-839C-9B5750B38C84}"/>
              </a:ext>
            </a:extLst>
          </p:cNvPr>
          <p:cNvSpPr>
            <a:spLocks noGrp="1"/>
          </p:cNvSpPr>
          <p:nvPr>
            <p:ph type="dt" sz="half" idx="10"/>
          </p:nvPr>
        </p:nvSpPr>
        <p:spPr/>
        <p:txBody>
          <a:bodyPr/>
          <a:lstStyle/>
          <a:p>
            <a:fld id="{8454F9DD-606D-41CD-8666-5E041058F8C0}" type="datetime1">
              <a:rPr lang="en-US" smtClean="0"/>
              <a:t>3/9/2023</a:t>
            </a:fld>
            <a:endParaRPr lang="en-US"/>
          </a:p>
        </p:txBody>
      </p:sp>
      <p:sp>
        <p:nvSpPr>
          <p:cNvPr id="6" name="Title 1">
            <a:extLst>
              <a:ext uri="{FF2B5EF4-FFF2-40B4-BE49-F238E27FC236}">
                <a16:creationId xmlns:a16="http://schemas.microsoft.com/office/drawing/2014/main" id="{3E998625-CB6C-44A1-830A-599C7AD20438}"/>
              </a:ext>
            </a:extLst>
          </p:cNvPr>
          <p:cNvSpPr>
            <a:spLocks noGrp="1"/>
          </p:cNvSpPr>
          <p:nvPr>
            <p:ph type="title"/>
          </p:nvPr>
        </p:nvSpPr>
        <p:spPr>
          <a:xfrm>
            <a:off x="179388" y="188913"/>
            <a:ext cx="8640762" cy="487362"/>
          </a:xfrm>
        </p:spPr>
        <p:txBody>
          <a:bodyPr>
            <a:normAutofit fontScale="90000"/>
          </a:bodyPr>
          <a:lstStyle/>
          <a:p>
            <a:r>
              <a:rPr lang="en-US" dirty="0"/>
              <a:t>COLORS</a:t>
            </a:r>
          </a:p>
        </p:txBody>
      </p:sp>
      <p:pic>
        <p:nvPicPr>
          <p:cNvPr id="10" name="Picture 9">
            <a:extLst>
              <a:ext uri="{FF2B5EF4-FFF2-40B4-BE49-F238E27FC236}">
                <a16:creationId xmlns:a16="http://schemas.microsoft.com/office/drawing/2014/main" id="{C235FD6D-3051-4418-A1E7-7E178280D7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324" y="980728"/>
            <a:ext cx="4795478" cy="1842662"/>
          </a:xfrm>
          <a:prstGeom prst="rect">
            <a:avLst/>
          </a:prstGeom>
          <a:ln>
            <a:solidFill>
              <a:schemeClr val="tx1"/>
            </a:solidFill>
          </a:ln>
        </p:spPr>
      </p:pic>
      <p:pic>
        <p:nvPicPr>
          <p:cNvPr id="12" name="Picture 11">
            <a:extLst>
              <a:ext uri="{FF2B5EF4-FFF2-40B4-BE49-F238E27FC236}">
                <a16:creationId xmlns:a16="http://schemas.microsoft.com/office/drawing/2014/main" id="{B5BA2853-52D8-4ED5-9F94-A6595B7D35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98" y="3389731"/>
            <a:ext cx="4795478" cy="2016224"/>
          </a:xfrm>
          <a:prstGeom prst="rect">
            <a:avLst/>
          </a:prstGeom>
          <a:ln>
            <a:solidFill>
              <a:schemeClr val="tx1"/>
            </a:solidFill>
          </a:ln>
        </p:spPr>
      </p:pic>
      <p:pic>
        <p:nvPicPr>
          <p:cNvPr id="14" name="Picture 13">
            <a:extLst>
              <a:ext uri="{FF2B5EF4-FFF2-40B4-BE49-F238E27FC236}">
                <a16:creationId xmlns:a16="http://schemas.microsoft.com/office/drawing/2014/main" id="{D7F3A0B4-F435-466E-893F-70F8B17197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944" y="3134551"/>
            <a:ext cx="4917858" cy="2540000"/>
          </a:xfrm>
          <a:prstGeom prst="rect">
            <a:avLst/>
          </a:prstGeom>
        </p:spPr>
      </p:pic>
    </p:spTree>
    <p:extLst>
      <p:ext uri="{BB962C8B-B14F-4D97-AF65-F5344CB8AC3E}">
        <p14:creationId xmlns:p14="http://schemas.microsoft.com/office/powerpoint/2010/main" val="291128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3F33BC8-D7D5-47D4-9902-E99812F5C4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280" y="980728"/>
            <a:ext cx="4846225" cy="1512168"/>
          </a:xfrm>
          <a:ln>
            <a:solidFill>
              <a:schemeClr val="tx1"/>
            </a:solidFill>
          </a:ln>
        </p:spPr>
      </p:pic>
      <p:sp>
        <p:nvSpPr>
          <p:cNvPr id="4" name="Slide Number Placeholder 3">
            <a:extLst>
              <a:ext uri="{FF2B5EF4-FFF2-40B4-BE49-F238E27FC236}">
                <a16:creationId xmlns:a16="http://schemas.microsoft.com/office/drawing/2014/main" id="{98930364-0E93-4DBC-8572-68ACD2B1A7A9}"/>
              </a:ext>
            </a:extLst>
          </p:cNvPr>
          <p:cNvSpPr>
            <a:spLocks noGrp="1"/>
          </p:cNvSpPr>
          <p:nvPr>
            <p:ph type="sldNum" sz="quarter" idx="12"/>
          </p:nvPr>
        </p:nvSpPr>
        <p:spPr/>
        <p:txBody>
          <a:bodyPr/>
          <a:lstStyle/>
          <a:p>
            <a:fld id="{4F5037F2-DC85-406A-A4EA-1E681A25B4F8}" type="slidenum">
              <a:rPr lang="en-US" smtClean="0"/>
              <a:t>84</a:t>
            </a:fld>
            <a:endParaRPr lang="en-US" dirty="0"/>
          </a:p>
        </p:txBody>
      </p:sp>
      <p:sp>
        <p:nvSpPr>
          <p:cNvPr id="5" name="Date Placeholder 4">
            <a:extLst>
              <a:ext uri="{FF2B5EF4-FFF2-40B4-BE49-F238E27FC236}">
                <a16:creationId xmlns:a16="http://schemas.microsoft.com/office/drawing/2014/main" id="{C1D14700-A792-4397-85C4-2F527B0BAB06}"/>
              </a:ext>
            </a:extLst>
          </p:cNvPr>
          <p:cNvSpPr>
            <a:spLocks noGrp="1"/>
          </p:cNvSpPr>
          <p:nvPr>
            <p:ph type="dt" sz="half" idx="10"/>
          </p:nvPr>
        </p:nvSpPr>
        <p:spPr/>
        <p:txBody>
          <a:bodyPr/>
          <a:lstStyle/>
          <a:p>
            <a:fld id="{BB1EB562-A4D6-414E-BB55-77952B789B10}" type="datetime1">
              <a:rPr lang="en-US" smtClean="0"/>
              <a:t>3/9/2023</a:t>
            </a:fld>
            <a:endParaRPr lang="en-US"/>
          </a:p>
        </p:txBody>
      </p:sp>
      <p:pic>
        <p:nvPicPr>
          <p:cNvPr id="9" name="Picture 8">
            <a:extLst>
              <a:ext uri="{FF2B5EF4-FFF2-40B4-BE49-F238E27FC236}">
                <a16:creationId xmlns:a16="http://schemas.microsoft.com/office/drawing/2014/main" id="{65D278C0-7772-4BF5-8F33-65B8A83CE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1124744"/>
            <a:ext cx="4392166" cy="2118447"/>
          </a:xfrm>
          <a:prstGeom prst="rect">
            <a:avLst/>
          </a:prstGeom>
          <a:ln>
            <a:solidFill>
              <a:schemeClr val="tx1"/>
            </a:solidFill>
          </a:ln>
        </p:spPr>
      </p:pic>
      <p:pic>
        <p:nvPicPr>
          <p:cNvPr id="11" name="Picture 10">
            <a:extLst>
              <a:ext uri="{FF2B5EF4-FFF2-40B4-BE49-F238E27FC236}">
                <a16:creationId xmlns:a16="http://schemas.microsoft.com/office/drawing/2014/main" id="{AD436A78-97C3-4A07-9F10-ECC7C40486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280" y="3501009"/>
            <a:ext cx="5335290" cy="1728192"/>
          </a:xfrm>
          <a:prstGeom prst="rect">
            <a:avLst/>
          </a:prstGeom>
          <a:ln>
            <a:solidFill>
              <a:schemeClr val="tx1"/>
            </a:solidFill>
          </a:ln>
        </p:spPr>
      </p:pic>
      <p:pic>
        <p:nvPicPr>
          <p:cNvPr id="13" name="Picture 12">
            <a:extLst>
              <a:ext uri="{FF2B5EF4-FFF2-40B4-BE49-F238E27FC236}">
                <a16:creationId xmlns:a16="http://schemas.microsoft.com/office/drawing/2014/main" id="{150C265B-4FC8-4FA7-96E6-B20EC9A77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4024" y="3801394"/>
            <a:ext cx="4455095" cy="2435920"/>
          </a:xfrm>
          <a:prstGeom prst="rect">
            <a:avLst/>
          </a:prstGeom>
          <a:ln>
            <a:solidFill>
              <a:schemeClr val="tx1"/>
            </a:solidFill>
          </a:ln>
        </p:spPr>
      </p:pic>
      <p:sp>
        <p:nvSpPr>
          <p:cNvPr id="14" name="Title 1">
            <a:extLst>
              <a:ext uri="{FF2B5EF4-FFF2-40B4-BE49-F238E27FC236}">
                <a16:creationId xmlns:a16="http://schemas.microsoft.com/office/drawing/2014/main" id="{66D77877-2EC7-42D1-A342-D78A5CC1B2D1}"/>
              </a:ext>
            </a:extLst>
          </p:cNvPr>
          <p:cNvSpPr>
            <a:spLocks noGrp="1"/>
          </p:cNvSpPr>
          <p:nvPr>
            <p:ph type="title"/>
          </p:nvPr>
        </p:nvSpPr>
        <p:spPr>
          <a:xfrm>
            <a:off x="179388" y="188913"/>
            <a:ext cx="8640762" cy="487362"/>
          </a:xfrm>
        </p:spPr>
        <p:txBody>
          <a:bodyPr>
            <a:normAutofit fontScale="90000"/>
          </a:bodyPr>
          <a:lstStyle/>
          <a:p>
            <a:r>
              <a:rPr lang="en-US" dirty="0"/>
              <a:t>COLORS</a:t>
            </a:r>
          </a:p>
        </p:txBody>
      </p:sp>
    </p:spTree>
    <p:extLst>
      <p:ext uri="{BB962C8B-B14F-4D97-AF65-F5344CB8AC3E}">
        <p14:creationId xmlns:p14="http://schemas.microsoft.com/office/powerpoint/2010/main" val="160883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83787-4C36-4FC2-AC92-AB214D4321E6}"/>
              </a:ext>
            </a:extLst>
          </p:cNvPr>
          <p:cNvSpPr>
            <a:spLocks noGrp="1"/>
          </p:cNvSpPr>
          <p:nvPr>
            <p:ph type="title"/>
          </p:nvPr>
        </p:nvSpPr>
        <p:spPr>
          <a:xfrm>
            <a:off x="191121" y="188640"/>
            <a:ext cx="8640638" cy="487221"/>
          </a:xfrm>
        </p:spPr>
        <p:txBody>
          <a:bodyPr>
            <a:normAutofit fontScale="90000"/>
          </a:bodyPr>
          <a:lstStyle/>
          <a:p>
            <a:r>
              <a:rPr lang="en-US" dirty="0"/>
              <a:t>HTML CSS – Visual Studio</a:t>
            </a:r>
          </a:p>
        </p:txBody>
      </p:sp>
      <p:sp>
        <p:nvSpPr>
          <p:cNvPr id="4" name="Slide Number Placeholder 3">
            <a:extLst>
              <a:ext uri="{FF2B5EF4-FFF2-40B4-BE49-F238E27FC236}">
                <a16:creationId xmlns:a16="http://schemas.microsoft.com/office/drawing/2014/main" id="{81281BA5-B874-4261-8B99-0BAD75E72451}"/>
              </a:ext>
            </a:extLst>
          </p:cNvPr>
          <p:cNvSpPr>
            <a:spLocks noGrp="1"/>
          </p:cNvSpPr>
          <p:nvPr>
            <p:ph type="sldNum" sz="quarter" idx="12"/>
          </p:nvPr>
        </p:nvSpPr>
        <p:spPr/>
        <p:txBody>
          <a:bodyPr/>
          <a:lstStyle/>
          <a:p>
            <a:fld id="{4F5037F2-DC85-406A-A4EA-1E681A25B4F8}" type="slidenum">
              <a:rPr lang="en-US" smtClean="0"/>
              <a:t>85</a:t>
            </a:fld>
            <a:endParaRPr lang="en-US" dirty="0"/>
          </a:p>
        </p:txBody>
      </p:sp>
      <p:sp>
        <p:nvSpPr>
          <p:cNvPr id="5" name="Date Placeholder 4">
            <a:extLst>
              <a:ext uri="{FF2B5EF4-FFF2-40B4-BE49-F238E27FC236}">
                <a16:creationId xmlns:a16="http://schemas.microsoft.com/office/drawing/2014/main" id="{BB21837B-F36D-43E7-9BBA-48C3F130C395}"/>
              </a:ext>
            </a:extLst>
          </p:cNvPr>
          <p:cNvSpPr>
            <a:spLocks noGrp="1"/>
          </p:cNvSpPr>
          <p:nvPr>
            <p:ph type="dt" sz="half" idx="10"/>
          </p:nvPr>
        </p:nvSpPr>
        <p:spPr/>
        <p:txBody>
          <a:bodyPr/>
          <a:lstStyle/>
          <a:p>
            <a:fld id="{51E8E7E1-ACB0-436A-B5BE-CEA1A3A10C0A}" type="datetime1">
              <a:rPr lang="en-US" smtClean="0"/>
              <a:t>3/9/2023</a:t>
            </a:fld>
            <a:endParaRPr lang="en-US" dirty="0"/>
          </a:p>
        </p:txBody>
      </p:sp>
      <p:pic>
        <p:nvPicPr>
          <p:cNvPr id="6" name="Picture 5">
            <a:extLst>
              <a:ext uri="{FF2B5EF4-FFF2-40B4-BE49-F238E27FC236}">
                <a16:creationId xmlns:a16="http://schemas.microsoft.com/office/drawing/2014/main" id="{2B958D2F-7FA4-47A8-98B3-82523C7288DF}"/>
              </a:ext>
            </a:extLst>
          </p:cNvPr>
          <p:cNvPicPr>
            <a:picLocks noChangeAspect="1"/>
          </p:cNvPicPr>
          <p:nvPr/>
        </p:nvPicPr>
        <p:blipFill>
          <a:blip r:embed="rId2"/>
          <a:stretch>
            <a:fillRect/>
          </a:stretch>
        </p:blipFill>
        <p:spPr>
          <a:xfrm>
            <a:off x="701824" y="1122550"/>
            <a:ext cx="7740352" cy="4861618"/>
          </a:xfrm>
          <a:prstGeom prst="rect">
            <a:avLst/>
          </a:prstGeom>
        </p:spPr>
      </p:pic>
      <p:sp>
        <p:nvSpPr>
          <p:cNvPr id="7" name="Rectangle 6">
            <a:extLst>
              <a:ext uri="{FF2B5EF4-FFF2-40B4-BE49-F238E27FC236}">
                <a16:creationId xmlns:a16="http://schemas.microsoft.com/office/drawing/2014/main" id="{4FE81591-F501-4E1D-AE53-FA1F2AA48CE8}"/>
              </a:ext>
            </a:extLst>
          </p:cNvPr>
          <p:cNvSpPr/>
          <p:nvPr/>
        </p:nvSpPr>
        <p:spPr>
          <a:xfrm>
            <a:off x="5436096" y="4365104"/>
            <a:ext cx="3024336" cy="86409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5986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52A3DA-EC10-4A6F-BABD-63F4CCA19AE9}"/>
              </a:ext>
            </a:extLst>
          </p:cNvPr>
          <p:cNvSpPr>
            <a:spLocks noGrp="1"/>
          </p:cNvSpPr>
          <p:nvPr>
            <p:ph type="sldNum" sz="quarter" idx="12"/>
          </p:nvPr>
        </p:nvSpPr>
        <p:spPr/>
        <p:txBody>
          <a:bodyPr/>
          <a:lstStyle/>
          <a:p>
            <a:fld id="{4F5037F2-DC85-406A-A4EA-1E681A25B4F8}" type="slidenum">
              <a:rPr lang="en-US" smtClean="0"/>
              <a:t>86</a:t>
            </a:fld>
            <a:endParaRPr lang="en-US" dirty="0"/>
          </a:p>
        </p:txBody>
      </p:sp>
      <p:sp>
        <p:nvSpPr>
          <p:cNvPr id="5" name="Date Placeholder 4">
            <a:extLst>
              <a:ext uri="{FF2B5EF4-FFF2-40B4-BE49-F238E27FC236}">
                <a16:creationId xmlns:a16="http://schemas.microsoft.com/office/drawing/2014/main" id="{BA5DA0A2-6541-41D6-ACB7-5FC58C46F11E}"/>
              </a:ext>
            </a:extLst>
          </p:cNvPr>
          <p:cNvSpPr>
            <a:spLocks noGrp="1"/>
          </p:cNvSpPr>
          <p:nvPr>
            <p:ph type="dt" sz="half" idx="10"/>
          </p:nvPr>
        </p:nvSpPr>
        <p:spPr/>
        <p:txBody>
          <a:bodyPr/>
          <a:lstStyle/>
          <a:p>
            <a:fld id="{4BCC46C9-DA77-42FE-9510-D910154CDE6C}" type="datetime1">
              <a:rPr lang="en-US" smtClean="0"/>
              <a:t>3/9/2023</a:t>
            </a:fld>
            <a:endParaRPr lang="en-US" dirty="0"/>
          </a:p>
        </p:txBody>
      </p:sp>
      <p:pic>
        <p:nvPicPr>
          <p:cNvPr id="7" name="Picture 6">
            <a:extLst>
              <a:ext uri="{FF2B5EF4-FFF2-40B4-BE49-F238E27FC236}">
                <a16:creationId xmlns:a16="http://schemas.microsoft.com/office/drawing/2014/main" id="{BF2260B9-D2B2-46B9-B25C-AB605A0DB45B}"/>
              </a:ext>
            </a:extLst>
          </p:cNvPr>
          <p:cNvPicPr>
            <a:picLocks noChangeAspect="1"/>
          </p:cNvPicPr>
          <p:nvPr/>
        </p:nvPicPr>
        <p:blipFill>
          <a:blip r:embed="rId2"/>
          <a:stretch>
            <a:fillRect/>
          </a:stretch>
        </p:blipFill>
        <p:spPr>
          <a:xfrm>
            <a:off x="392386" y="907681"/>
            <a:ext cx="8244408" cy="5329631"/>
          </a:xfrm>
          <a:prstGeom prst="rect">
            <a:avLst/>
          </a:prstGeom>
        </p:spPr>
      </p:pic>
      <p:sp>
        <p:nvSpPr>
          <p:cNvPr id="8" name="Title 1">
            <a:extLst>
              <a:ext uri="{FF2B5EF4-FFF2-40B4-BE49-F238E27FC236}">
                <a16:creationId xmlns:a16="http://schemas.microsoft.com/office/drawing/2014/main" id="{1DEE60F2-EEA9-420B-8D6E-759379A90D91}"/>
              </a:ext>
            </a:extLst>
          </p:cNvPr>
          <p:cNvSpPr>
            <a:spLocks noGrp="1"/>
          </p:cNvSpPr>
          <p:nvPr>
            <p:ph type="title"/>
          </p:nvPr>
        </p:nvSpPr>
        <p:spPr>
          <a:xfrm>
            <a:off x="191121" y="188640"/>
            <a:ext cx="8640638" cy="487221"/>
          </a:xfrm>
        </p:spPr>
        <p:txBody>
          <a:bodyPr>
            <a:normAutofit fontScale="90000"/>
          </a:bodyPr>
          <a:lstStyle/>
          <a:p>
            <a:r>
              <a:rPr lang="en-US" dirty="0"/>
              <a:t>HTML CSS – Visual Studio</a:t>
            </a:r>
          </a:p>
        </p:txBody>
      </p:sp>
    </p:spTree>
    <p:extLst>
      <p:ext uri="{BB962C8B-B14F-4D97-AF65-F5344CB8AC3E}">
        <p14:creationId xmlns:p14="http://schemas.microsoft.com/office/powerpoint/2010/main" val="13720286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7B23C5-27E3-41E8-8A49-3F2056A63765}"/>
              </a:ext>
            </a:extLst>
          </p:cNvPr>
          <p:cNvSpPr>
            <a:spLocks noGrp="1"/>
          </p:cNvSpPr>
          <p:nvPr>
            <p:ph type="sldNum" sz="quarter" idx="12"/>
          </p:nvPr>
        </p:nvSpPr>
        <p:spPr/>
        <p:txBody>
          <a:bodyPr/>
          <a:lstStyle/>
          <a:p>
            <a:fld id="{4F5037F2-DC85-406A-A4EA-1E681A25B4F8}" type="slidenum">
              <a:rPr lang="en-US" smtClean="0"/>
              <a:t>87</a:t>
            </a:fld>
            <a:endParaRPr lang="en-US" dirty="0"/>
          </a:p>
        </p:txBody>
      </p:sp>
      <p:sp>
        <p:nvSpPr>
          <p:cNvPr id="5" name="Date Placeholder 4">
            <a:extLst>
              <a:ext uri="{FF2B5EF4-FFF2-40B4-BE49-F238E27FC236}">
                <a16:creationId xmlns:a16="http://schemas.microsoft.com/office/drawing/2014/main" id="{C05DE934-4DBF-4701-BD04-CB68E502F8DA}"/>
              </a:ext>
            </a:extLst>
          </p:cNvPr>
          <p:cNvSpPr>
            <a:spLocks noGrp="1"/>
          </p:cNvSpPr>
          <p:nvPr>
            <p:ph type="dt" sz="half" idx="10"/>
          </p:nvPr>
        </p:nvSpPr>
        <p:spPr/>
        <p:txBody>
          <a:bodyPr/>
          <a:lstStyle/>
          <a:p>
            <a:fld id="{CCA8F64C-FAB9-4529-A21F-8D9789AECCC7}" type="datetime1">
              <a:rPr lang="en-US" smtClean="0"/>
              <a:t>3/9/2023</a:t>
            </a:fld>
            <a:endParaRPr lang="en-US" dirty="0"/>
          </a:p>
        </p:txBody>
      </p:sp>
      <p:sp>
        <p:nvSpPr>
          <p:cNvPr id="7" name="Title 1">
            <a:extLst>
              <a:ext uri="{FF2B5EF4-FFF2-40B4-BE49-F238E27FC236}">
                <a16:creationId xmlns:a16="http://schemas.microsoft.com/office/drawing/2014/main" id="{FFAF6F1F-8462-4662-B184-0B960012EC89}"/>
              </a:ext>
            </a:extLst>
          </p:cNvPr>
          <p:cNvSpPr>
            <a:spLocks noGrp="1"/>
          </p:cNvSpPr>
          <p:nvPr>
            <p:ph type="title"/>
          </p:nvPr>
        </p:nvSpPr>
        <p:spPr>
          <a:xfrm>
            <a:off x="191121" y="188640"/>
            <a:ext cx="8640638" cy="487221"/>
          </a:xfrm>
        </p:spPr>
        <p:txBody>
          <a:bodyPr>
            <a:normAutofit fontScale="90000"/>
          </a:bodyPr>
          <a:lstStyle/>
          <a:p>
            <a:r>
              <a:rPr lang="en-US" dirty="0"/>
              <a:t>HTML CSS – Visual Studio</a:t>
            </a:r>
          </a:p>
        </p:txBody>
      </p:sp>
      <p:pic>
        <p:nvPicPr>
          <p:cNvPr id="8" name="Picture 7">
            <a:extLst>
              <a:ext uri="{FF2B5EF4-FFF2-40B4-BE49-F238E27FC236}">
                <a16:creationId xmlns:a16="http://schemas.microsoft.com/office/drawing/2014/main" id="{9B00965C-4963-4181-9E69-936D12A837DC}"/>
              </a:ext>
            </a:extLst>
          </p:cNvPr>
          <p:cNvPicPr>
            <a:picLocks noChangeAspect="1"/>
          </p:cNvPicPr>
          <p:nvPr/>
        </p:nvPicPr>
        <p:blipFill>
          <a:blip r:embed="rId2"/>
          <a:stretch>
            <a:fillRect/>
          </a:stretch>
        </p:blipFill>
        <p:spPr>
          <a:xfrm>
            <a:off x="593812" y="936778"/>
            <a:ext cx="7956376" cy="5233163"/>
          </a:xfrm>
          <a:prstGeom prst="rect">
            <a:avLst/>
          </a:prstGeom>
        </p:spPr>
      </p:pic>
    </p:spTree>
    <p:extLst>
      <p:ext uri="{BB962C8B-B14F-4D97-AF65-F5344CB8AC3E}">
        <p14:creationId xmlns:p14="http://schemas.microsoft.com/office/powerpoint/2010/main" val="21769745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F7B808-86A9-41D4-AF5E-3CA57DCCB82A}"/>
              </a:ext>
            </a:extLst>
          </p:cNvPr>
          <p:cNvSpPr>
            <a:spLocks noGrp="1"/>
          </p:cNvSpPr>
          <p:nvPr>
            <p:ph type="sldNum" sz="quarter" idx="12"/>
          </p:nvPr>
        </p:nvSpPr>
        <p:spPr/>
        <p:txBody>
          <a:bodyPr/>
          <a:lstStyle/>
          <a:p>
            <a:fld id="{4F5037F2-DC85-406A-A4EA-1E681A25B4F8}" type="slidenum">
              <a:rPr lang="en-US" smtClean="0"/>
              <a:t>88</a:t>
            </a:fld>
            <a:endParaRPr lang="en-US" dirty="0"/>
          </a:p>
        </p:txBody>
      </p:sp>
      <p:sp>
        <p:nvSpPr>
          <p:cNvPr id="5" name="Date Placeholder 4">
            <a:extLst>
              <a:ext uri="{FF2B5EF4-FFF2-40B4-BE49-F238E27FC236}">
                <a16:creationId xmlns:a16="http://schemas.microsoft.com/office/drawing/2014/main" id="{0D9C0C9D-CCBE-49F5-9B43-3BFB81AD8B47}"/>
              </a:ext>
            </a:extLst>
          </p:cNvPr>
          <p:cNvSpPr>
            <a:spLocks noGrp="1"/>
          </p:cNvSpPr>
          <p:nvPr>
            <p:ph type="dt" sz="half" idx="10"/>
          </p:nvPr>
        </p:nvSpPr>
        <p:spPr/>
        <p:txBody>
          <a:bodyPr/>
          <a:lstStyle/>
          <a:p>
            <a:fld id="{67EE7EEE-87A7-4C5A-AC41-45A3BBB35CDA}" type="datetime1">
              <a:rPr lang="en-US" smtClean="0"/>
              <a:t>3/9/2023</a:t>
            </a:fld>
            <a:endParaRPr lang="en-US" dirty="0"/>
          </a:p>
        </p:txBody>
      </p:sp>
      <p:sp>
        <p:nvSpPr>
          <p:cNvPr id="7" name="Title 1">
            <a:extLst>
              <a:ext uri="{FF2B5EF4-FFF2-40B4-BE49-F238E27FC236}">
                <a16:creationId xmlns:a16="http://schemas.microsoft.com/office/drawing/2014/main" id="{D6DC32FF-1AE7-4F77-9DF5-C738DD723AF1}"/>
              </a:ext>
            </a:extLst>
          </p:cNvPr>
          <p:cNvSpPr>
            <a:spLocks noGrp="1"/>
          </p:cNvSpPr>
          <p:nvPr>
            <p:ph type="title"/>
          </p:nvPr>
        </p:nvSpPr>
        <p:spPr>
          <a:xfrm>
            <a:off x="191121" y="188640"/>
            <a:ext cx="8640638" cy="487221"/>
          </a:xfrm>
        </p:spPr>
        <p:txBody>
          <a:bodyPr>
            <a:normAutofit fontScale="90000"/>
          </a:bodyPr>
          <a:lstStyle/>
          <a:p>
            <a:r>
              <a:rPr lang="en-US" dirty="0"/>
              <a:t>HTML CSS – Visual Studio</a:t>
            </a:r>
          </a:p>
        </p:txBody>
      </p:sp>
      <p:pic>
        <p:nvPicPr>
          <p:cNvPr id="8" name="Picture 7">
            <a:extLst>
              <a:ext uri="{FF2B5EF4-FFF2-40B4-BE49-F238E27FC236}">
                <a16:creationId xmlns:a16="http://schemas.microsoft.com/office/drawing/2014/main" id="{8C4A711C-4382-403F-BB1F-9E185D37A3E6}"/>
              </a:ext>
            </a:extLst>
          </p:cNvPr>
          <p:cNvPicPr>
            <a:picLocks noChangeAspect="1"/>
          </p:cNvPicPr>
          <p:nvPr/>
        </p:nvPicPr>
        <p:blipFill>
          <a:blip r:embed="rId2"/>
          <a:stretch>
            <a:fillRect/>
          </a:stretch>
        </p:blipFill>
        <p:spPr>
          <a:xfrm>
            <a:off x="698433" y="1124744"/>
            <a:ext cx="7747133" cy="5112568"/>
          </a:xfrm>
          <a:prstGeom prst="rect">
            <a:avLst/>
          </a:prstGeom>
        </p:spPr>
      </p:pic>
    </p:spTree>
    <p:extLst>
      <p:ext uri="{BB962C8B-B14F-4D97-AF65-F5344CB8AC3E}">
        <p14:creationId xmlns:p14="http://schemas.microsoft.com/office/powerpoint/2010/main" val="22981636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83E0AA-0703-458F-8C9F-4B7951F9C40F}"/>
              </a:ext>
            </a:extLst>
          </p:cNvPr>
          <p:cNvSpPr>
            <a:spLocks noGrp="1"/>
          </p:cNvSpPr>
          <p:nvPr>
            <p:ph type="sldNum" sz="quarter" idx="12"/>
          </p:nvPr>
        </p:nvSpPr>
        <p:spPr/>
        <p:txBody>
          <a:bodyPr/>
          <a:lstStyle/>
          <a:p>
            <a:fld id="{4F5037F2-DC85-406A-A4EA-1E681A25B4F8}" type="slidenum">
              <a:rPr lang="en-US" smtClean="0"/>
              <a:t>89</a:t>
            </a:fld>
            <a:endParaRPr lang="en-US" dirty="0"/>
          </a:p>
        </p:txBody>
      </p:sp>
      <p:sp>
        <p:nvSpPr>
          <p:cNvPr id="5" name="Date Placeholder 4">
            <a:extLst>
              <a:ext uri="{FF2B5EF4-FFF2-40B4-BE49-F238E27FC236}">
                <a16:creationId xmlns:a16="http://schemas.microsoft.com/office/drawing/2014/main" id="{FFA51EA4-24E7-46DF-BACD-E48A60856CE3}"/>
              </a:ext>
            </a:extLst>
          </p:cNvPr>
          <p:cNvSpPr>
            <a:spLocks noGrp="1"/>
          </p:cNvSpPr>
          <p:nvPr>
            <p:ph type="dt" sz="half" idx="10"/>
          </p:nvPr>
        </p:nvSpPr>
        <p:spPr/>
        <p:txBody>
          <a:bodyPr/>
          <a:lstStyle/>
          <a:p>
            <a:fld id="{A6023A79-E575-4EB7-AB42-A2EC8D391D1E}" type="datetime1">
              <a:rPr lang="en-US" smtClean="0"/>
              <a:t>3/9/2023</a:t>
            </a:fld>
            <a:endParaRPr lang="en-US" dirty="0"/>
          </a:p>
        </p:txBody>
      </p:sp>
      <p:sp>
        <p:nvSpPr>
          <p:cNvPr id="7" name="Title 1">
            <a:extLst>
              <a:ext uri="{FF2B5EF4-FFF2-40B4-BE49-F238E27FC236}">
                <a16:creationId xmlns:a16="http://schemas.microsoft.com/office/drawing/2014/main" id="{C5808399-2598-4A1A-88F3-26A529F0C119}"/>
              </a:ext>
            </a:extLst>
          </p:cNvPr>
          <p:cNvSpPr>
            <a:spLocks noGrp="1"/>
          </p:cNvSpPr>
          <p:nvPr>
            <p:ph type="title"/>
          </p:nvPr>
        </p:nvSpPr>
        <p:spPr>
          <a:xfrm>
            <a:off x="191121" y="188640"/>
            <a:ext cx="8640638" cy="487221"/>
          </a:xfrm>
        </p:spPr>
        <p:txBody>
          <a:bodyPr>
            <a:normAutofit fontScale="90000"/>
          </a:bodyPr>
          <a:lstStyle/>
          <a:p>
            <a:r>
              <a:rPr lang="en-US" dirty="0"/>
              <a:t>HTML Page – Visual Studio</a:t>
            </a:r>
          </a:p>
        </p:txBody>
      </p:sp>
      <p:pic>
        <p:nvPicPr>
          <p:cNvPr id="8" name="Picture 7">
            <a:extLst>
              <a:ext uri="{FF2B5EF4-FFF2-40B4-BE49-F238E27FC236}">
                <a16:creationId xmlns:a16="http://schemas.microsoft.com/office/drawing/2014/main" id="{3FE1B9A5-FB09-40CA-B16B-234D16807C31}"/>
              </a:ext>
            </a:extLst>
          </p:cNvPr>
          <p:cNvPicPr>
            <a:picLocks noChangeAspect="1"/>
          </p:cNvPicPr>
          <p:nvPr/>
        </p:nvPicPr>
        <p:blipFill>
          <a:blip r:embed="rId2"/>
          <a:stretch>
            <a:fillRect/>
          </a:stretch>
        </p:blipFill>
        <p:spPr>
          <a:xfrm>
            <a:off x="713272" y="1124744"/>
            <a:ext cx="7596336" cy="5071297"/>
          </a:xfrm>
          <a:prstGeom prst="rect">
            <a:avLst/>
          </a:prstGeom>
        </p:spPr>
      </p:pic>
    </p:spTree>
    <p:extLst>
      <p:ext uri="{BB962C8B-B14F-4D97-AF65-F5344CB8AC3E}">
        <p14:creationId xmlns:p14="http://schemas.microsoft.com/office/powerpoint/2010/main" val="2280941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CSS</a:t>
            </a:r>
          </a:p>
        </p:txBody>
      </p:sp>
      <p:sp>
        <p:nvSpPr>
          <p:cNvPr id="3" name="Content Placeholder 2"/>
          <p:cNvSpPr>
            <a:spLocks noGrp="1"/>
          </p:cNvSpPr>
          <p:nvPr>
            <p:ph idx="1"/>
          </p:nvPr>
        </p:nvSpPr>
        <p:spPr/>
        <p:txBody>
          <a:bodyPr>
            <a:normAutofit fontScale="92500" lnSpcReduction="10000"/>
          </a:bodyPr>
          <a:lstStyle/>
          <a:p>
            <a:r>
              <a:rPr lang="en-US" dirty="0"/>
              <a:t>How to bind CSS with HTML document&gt;</a:t>
            </a:r>
          </a:p>
          <a:p>
            <a:pPr lvl="1"/>
            <a:r>
              <a:rPr lang="en-US" dirty="0"/>
              <a:t>Inline</a:t>
            </a:r>
          </a:p>
          <a:p>
            <a:pPr lvl="2"/>
            <a:r>
              <a:rPr lang="en-US" dirty="0"/>
              <a:t> styles are placed right where you need them, next to the text you wish to decorate.</a:t>
            </a:r>
          </a:p>
          <a:p>
            <a:pPr lvl="1"/>
            <a:r>
              <a:rPr lang="en-US" dirty="0"/>
              <a:t>Internal – Embedded Stylesheets</a:t>
            </a:r>
          </a:p>
          <a:p>
            <a:pPr lvl="2"/>
            <a:r>
              <a:rPr lang="en-US" dirty="0"/>
              <a:t>styles are placed at the top of each web page document, before any of the content is listed. </a:t>
            </a:r>
          </a:p>
          <a:p>
            <a:pPr lvl="2"/>
            <a:r>
              <a:rPr lang="en-US" sz="2400" dirty="0"/>
              <a:t>On-page  &lt;head&gt; style definitions</a:t>
            </a:r>
            <a:endParaRPr lang="en-US" dirty="0"/>
          </a:p>
          <a:p>
            <a:pPr lvl="1"/>
            <a:r>
              <a:rPr lang="en-US" dirty="0"/>
              <a:t>External</a:t>
            </a:r>
          </a:p>
          <a:p>
            <a:pPr lvl="2" algn="just"/>
            <a:r>
              <a:rPr lang="en-US" b="1" dirty="0"/>
              <a:t>External</a:t>
            </a:r>
            <a:r>
              <a:rPr lang="en-US" dirty="0"/>
              <a:t> style sheets are separate files full of CSS instructions. You need to refer this file in your html document.</a:t>
            </a:r>
          </a:p>
          <a:p>
            <a:pPr lvl="2" algn="just"/>
            <a:r>
              <a:rPr lang="en-US" dirty="0"/>
              <a:t>Example</a:t>
            </a:r>
          </a:p>
          <a:p>
            <a:pPr lvl="3" algn="just"/>
            <a:r>
              <a:rPr lang="en-US" dirty="0"/>
              <a:t>&lt;link </a:t>
            </a:r>
            <a:r>
              <a:rPr lang="en-US" dirty="0" err="1"/>
              <a:t>href</a:t>
            </a:r>
            <a:r>
              <a:rPr lang="en-US" dirty="0"/>
              <a:t>="example.css" type="text/</a:t>
            </a:r>
            <a:r>
              <a:rPr lang="en-US" dirty="0" err="1"/>
              <a:t>css</a:t>
            </a:r>
            <a:r>
              <a:rPr lang="en-US" dirty="0"/>
              <a:t>“ </a:t>
            </a:r>
            <a:r>
              <a:rPr lang="en-US" dirty="0" err="1"/>
              <a:t>rel</a:t>
            </a:r>
            <a:r>
              <a:rPr lang="en-US" dirty="0"/>
              <a:t>="</a:t>
            </a:r>
            <a:r>
              <a:rPr lang="en-US" dirty="0" err="1"/>
              <a:t>stylesheet</a:t>
            </a:r>
            <a:r>
              <a:rPr lang="en-US" dirty="0"/>
              <a:t>" /&gt;</a:t>
            </a:r>
          </a:p>
        </p:txBody>
      </p:sp>
      <p:sp>
        <p:nvSpPr>
          <p:cNvPr id="4" name="Slide Number Placeholder 3"/>
          <p:cNvSpPr>
            <a:spLocks noGrp="1"/>
          </p:cNvSpPr>
          <p:nvPr>
            <p:ph type="sldNum" sz="quarter" idx="12"/>
          </p:nvPr>
        </p:nvSpPr>
        <p:spPr/>
        <p:txBody>
          <a:bodyPr/>
          <a:lstStyle/>
          <a:p>
            <a:fld id="{4F5037F2-DC85-406A-A4EA-1E681A25B4F8}" type="slidenum">
              <a:rPr lang="en-US" smtClean="0"/>
              <a:t>9</a:t>
            </a:fld>
            <a:endParaRPr lang="en-US" dirty="0"/>
          </a:p>
        </p:txBody>
      </p:sp>
      <p:sp>
        <p:nvSpPr>
          <p:cNvPr id="5" name="Date Placeholder 4"/>
          <p:cNvSpPr>
            <a:spLocks noGrp="1"/>
          </p:cNvSpPr>
          <p:nvPr>
            <p:ph type="dt" sz="half" idx="10"/>
          </p:nvPr>
        </p:nvSpPr>
        <p:spPr/>
        <p:txBody>
          <a:bodyPr/>
          <a:lstStyle/>
          <a:p>
            <a:fld id="{3353F9F1-71CC-4CCF-BEE6-A7F89B959C25}" type="datetime1">
              <a:rPr lang="en-US" smtClean="0"/>
              <a:t>3/9/2023</a:t>
            </a:fld>
            <a:endParaRPr lang="en-US"/>
          </a:p>
        </p:txBody>
      </p:sp>
    </p:spTree>
    <p:extLst>
      <p:ext uri="{BB962C8B-B14F-4D97-AF65-F5344CB8AC3E}">
        <p14:creationId xmlns:p14="http://schemas.microsoft.com/office/powerpoint/2010/main" val="26146347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855445-A075-44DA-A7B7-4955BB67F6C7}"/>
              </a:ext>
            </a:extLst>
          </p:cNvPr>
          <p:cNvSpPr>
            <a:spLocks noGrp="1"/>
          </p:cNvSpPr>
          <p:nvPr>
            <p:ph type="sldNum" sz="quarter" idx="12"/>
          </p:nvPr>
        </p:nvSpPr>
        <p:spPr/>
        <p:txBody>
          <a:bodyPr/>
          <a:lstStyle/>
          <a:p>
            <a:fld id="{4F5037F2-DC85-406A-A4EA-1E681A25B4F8}" type="slidenum">
              <a:rPr lang="en-US" smtClean="0"/>
              <a:t>90</a:t>
            </a:fld>
            <a:endParaRPr lang="en-US" dirty="0"/>
          </a:p>
        </p:txBody>
      </p:sp>
      <p:sp>
        <p:nvSpPr>
          <p:cNvPr id="5" name="Date Placeholder 4">
            <a:extLst>
              <a:ext uri="{FF2B5EF4-FFF2-40B4-BE49-F238E27FC236}">
                <a16:creationId xmlns:a16="http://schemas.microsoft.com/office/drawing/2014/main" id="{BE6FB4FF-5779-4F6F-8BE2-9D7952642EDB}"/>
              </a:ext>
            </a:extLst>
          </p:cNvPr>
          <p:cNvSpPr>
            <a:spLocks noGrp="1"/>
          </p:cNvSpPr>
          <p:nvPr>
            <p:ph type="dt" sz="half" idx="10"/>
          </p:nvPr>
        </p:nvSpPr>
        <p:spPr/>
        <p:txBody>
          <a:bodyPr/>
          <a:lstStyle/>
          <a:p>
            <a:fld id="{45729F30-58F6-4172-BDA3-9D00137D3118}" type="datetime1">
              <a:rPr lang="en-US" smtClean="0"/>
              <a:t>3/9/2023</a:t>
            </a:fld>
            <a:endParaRPr lang="en-US" dirty="0"/>
          </a:p>
        </p:txBody>
      </p:sp>
      <p:sp>
        <p:nvSpPr>
          <p:cNvPr id="7" name="Title 1">
            <a:extLst>
              <a:ext uri="{FF2B5EF4-FFF2-40B4-BE49-F238E27FC236}">
                <a16:creationId xmlns:a16="http://schemas.microsoft.com/office/drawing/2014/main" id="{87754E05-6324-463C-A862-3B99CB378780}"/>
              </a:ext>
            </a:extLst>
          </p:cNvPr>
          <p:cNvSpPr>
            <a:spLocks noGrp="1"/>
          </p:cNvSpPr>
          <p:nvPr>
            <p:ph type="title"/>
          </p:nvPr>
        </p:nvSpPr>
        <p:spPr>
          <a:xfrm>
            <a:off x="191121" y="188640"/>
            <a:ext cx="8640638" cy="487221"/>
          </a:xfrm>
        </p:spPr>
        <p:txBody>
          <a:bodyPr>
            <a:normAutofit fontScale="90000"/>
          </a:bodyPr>
          <a:lstStyle/>
          <a:p>
            <a:r>
              <a:rPr lang="en-US" dirty="0"/>
              <a:t>HTML CSS – Visual Studio</a:t>
            </a:r>
          </a:p>
        </p:txBody>
      </p:sp>
      <p:pic>
        <p:nvPicPr>
          <p:cNvPr id="8" name="Picture 7">
            <a:extLst>
              <a:ext uri="{FF2B5EF4-FFF2-40B4-BE49-F238E27FC236}">
                <a16:creationId xmlns:a16="http://schemas.microsoft.com/office/drawing/2014/main" id="{40EE2DC5-BDC7-463C-B3AF-629089624B1D}"/>
              </a:ext>
            </a:extLst>
          </p:cNvPr>
          <p:cNvPicPr>
            <a:picLocks noChangeAspect="1"/>
          </p:cNvPicPr>
          <p:nvPr/>
        </p:nvPicPr>
        <p:blipFill>
          <a:blip r:embed="rId2"/>
          <a:stretch>
            <a:fillRect/>
          </a:stretch>
        </p:blipFill>
        <p:spPr>
          <a:xfrm>
            <a:off x="809836" y="981604"/>
            <a:ext cx="7524328" cy="5167919"/>
          </a:xfrm>
          <a:prstGeom prst="rect">
            <a:avLst/>
          </a:prstGeom>
        </p:spPr>
      </p:pic>
    </p:spTree>
    <p:extLst>
      <p:ext uri="{BB962C8B-B14F-4D97-AF65-F5344CB8AC3E}">
        <p14:creationId xmlns:p14="http://schemas.microsoft.com/office/powerpoint/2010/main" val="5242519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6B1B8A-54BC-4672-A2FC-406375E43852}"/>
              </a:ext>
            </a:extLst>
          </p:cNvPr>
          <p:cNvSpPr>
            <a:spLocks noGrp="1"/>
          </p:cNvSpPr>
          <p:nvPr>
            <p:ph type="sldNum" sz="quarter" idx="12"/>
          </p:nvPr>
        </p:nvSpPr>
        <p:spPr/>
        <p:txBody>
          <a:bodyPr/>
          <a:lstStyle/>
          <a:p>
            <a:fld id="{4F5037F2-DC85-406A-A4EA-1E681A25B4F8}" type="slidenum">
              <a:rPr lang="en-US" smtClean="0"/>
              <a:t>91</a:t>
            </a:fld>
            <a:endParaRPr lang="en-US" dirty="0"/>
          </a:p>
        </p:txBody>
      </p:sp>
      <p:sp>
        <p:nvSpPr>
          <p:cNvPr id="5" name="Date Placeholder 4">
            <a:extLst>
              <a:ext uri="{FF2B5EF4-FFF2-40B4-BE49-F238E27FC236}">
                <a16:creationId xmlns:a16="http://schemas.microsoft.com/office/drawing/2014/main" id="{C05954A0-D63A-4CD1-B60B-D973D922C70B}"/>
              </a:ext>
            </a:extLst>
          </p:cNvPr>
          <p:cNvSpPr>
            <a:spLocks noGrp="1"/>
          </p:cNvSpPr>
          <p:nvPr>
            <p:ph type="dt" sz="half" idx="10"/>
          </p:nvPr>
        </p:nvSpPr>
        <p:spPr/>
        <p:txBody>
          <a:bodyPr/>
          <a:lstStyle/>
          <a:p>
            <a:fld id="{DF466557-42CE-4467-A5B5-FEC6CF32AFE3}" type="datetime1">
              <a:rPr lang="en-US" smtClean="0"/>
              <a:t>3/9/2023</a:t>
            </a:fld>
            <a:endParaRPr lang="en-US" dirty="0"/>
          </a:p>
        </p:txBody>
      </p:sp>
      <p:sp>
        <p:nvSpPr>
          <p:cNvPr id="7" name="Title 1">
            <a:extLst>
              <a:ext uri="{FF2B5EF4-FFF2-40B4-BE49-F238E27FC236}">
                <a16:creationId xmlns:a16="http://schemas.microsoft.com/office/drawing/2014/main" id="{35CD28D7-002E-4BD6-A954-E0E9CA62D2A0}"/>
              </a:ext>
            </a:extLst>
          </p:cNvPr>
          <p:cNvSpPr>
            <a:spLocks noGrp="1"/>
          </p:cNvSpPr>
          <p:nvPr>
            <p:ph type="title"/>
          </p:nvPr>
        </p:nvSpPr>
        <p:spPr>
          <a:xfrm>
            <a:off x="191121" y="188640"/>
            <a:ext cx="8640638" cy="487221"/>
          </a:xfrm>
        </p:spPr>
        <p:txBody>
          <a:bodyPr>
            <a:normAutofit fontScale="90000"/>
          </a:bodyPr>
          <a:lstStyle/>
          <a:p>
            <a:r>
              <a:rPr lang="en-US" dirty="0"/>
              <a:t>HTML CSS – Visual Studio</a:t>
            </a:r>
          </a:p>
        </p:txBody>
      </p:sp>
      <p:pic>
        <p:nvPicPr>
          <p:cNvPr id="8" name="Picture 7">
            <a:extLst>
              <a:ext uri="{FF2B5EF4-FFF2-40B4-BE49-F238E27FC236}">
                <a16:creationId xmlns:a16="http://schemas.microsoft.com/office/drawing/2014/main" id="{4D09D2A6-D9BF-4C42-9253-4EE79BB46192}"/>
              </a:ext>
            </a:extLst>
          </p:cNvPr>
          <p:cNvPicPr>
            <a:picLocks noChangeAspect="1"/>
          </p:cNvPicPr>
          <p:nvPr/>
        </p:nvPicPr>
        <p:blipFill>
          <a:blip r:embed="rId2"/>
          <a:stretch>
            <a:fillRect/>
          </a:stretch>
        </p:blipFill>
        <p:spPr>
          <a:xfrm>
            <a:off x="503362" y="980728"/>
            <a:ext cx="7956376" cy="5079494"/>
          </a:xfrm>
          <a:prstGeom prst="rect">
            <a:avLst/>
          </a:prstGeom>
        </p:spPr>
      </p:pic>
    </p:spTree>
    <p:extLst>
      <p:ext uri="{BB962C8B-B14F-4D97-AF65-F5344CB8AC3E}">
        <p14:creationId xmlns:p14="http://schemas.microsoft.com/office/powerpoint/2010/main" val="15346862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384B-4665-4854-AA68-A517398E98D8}"/>
              </a:ext>
            </a:extLst>
          </p:cNvPr>
          <p:cNvSpPr>
            <a:spLocks noGrp="1"/>
          </p:cNvSpPr>
          <p:nvPr>
            <p:ph type="title"/>
          </p:nvPr>
        </p:nvSpPr>
        <p:spPr/>
        <p:txBody>
          <a:bodyPr>
            <a:normAutofit fontScale="90000"/>
          </a:bodyPr>
          <a:lstStyle/>
          <a:p>
            <a:r>
              <a:rPr lang="en-US" dirty="0"/>
              <a:t>HTML CSS – Visual Studio</a:t>
            </a:r>
          </a:p>
        </p:txBody>
      </p:sp>
      <p:sp>
        <p:nvSpPr>
          <p:cNvPr id="4" name="Slide Number Placeholder 3">
            <a:extLst>
              <a:ext uri="{FF2B5EF4-FFF2-40B4-BE49-F238E27FC236}">
                <a16:creationId xmlns:a16="http://schemas.microsoft.com/office/drawing/2014/main" id="{D2D85B5D-3828-49B3-974F-6EDCD94FF9BB}"/>
              </a:ext>
            </a:extLst>
          </p:cNvPr>
          <p:cNvSpPr>
            <a:spLocks noGrp="1"/>
          </p:cNvSpPr>
          <p:nvPr>
            <p:ph type="sldNum" sz="quarter" idx="12"/>
          </p:nvPr>
        </p:nvSpPr>
        <p:spPr/>
        <p:txBody>
          <a:bodyPr/>
          <a:lstStyle/>
          <a:p>
            <a:fld id="{4F5037F2-DC85-406A-A4EA-1E681A25B4F8}" type="slidenum">
              <a:rPr lang="en-US" smtClean="0"/>
              <a:t>92</a:t>
            </a:fld>
            <a:endParaRPr lang="en-US" dirty="0"/>
          </a:p>
        </p:txBody>
      </p:sp>
      <p:sp>
        <p:nvSpPr>
          <p:cNvPr id="5" name="Date Placeholder 4">
            <a:extLst>
              <a:ext uri="{FF2B5EF4-FFF2-40B4-BE49-F238E27FC236}">
                <a16:creationId xmlns:a16="http://schemas.microsoft.com/office/drawing/2014/main" id="{57D302D3-4E41-41A6-9F80-8118C2691B22}"/>
              </a:ext>
            </a:extLst>
          </p:cNvPr>
          <p:cNvSpPr>
            <a:spLocks noGrp="1"/>
          </p:cNvSpPr>
          <p:nvPr>
            <p:ph type="dt" sz="half" idx="10"/>
          </p:nvPr>
        </p:nvSpPr>
        <p:spPr/>
        <p:txBody>
          <a:bodyPr/>
          <a:lstStyle/>
          <a:p>
            <a:fld id="{E469B4E1-A859-48DF-BE28-486CC701B92C}" type="datetime1">
              <a:rPr lang="en-US" smtClean="0"/>
              <a:t>3/9/2023</a:t>
            </a:fld>
            <a:endParaRPr lang="en-US" dirty="0"/>
          </a:p>
        </p:txBody>
      </p:sp>
      <p:pic>
        <p:nvPicPr>
          <p:cNvPr id="6" name="Picture 5">
            <a:extLst>
              <a:ext uri="{FF2B5EF4-FFF2-40B4-BE49-F238E27FC236}">
                <a16:creationId xmlns:a16="http://schemas.microsoft.com/office/drawing/2014/main" id="{3A136FC4-138D-4981-8A02-D7E2212DFB41}"/>
              </a:ext>
            </a:extLst>
          </p:cNvPr>
          <p:cNvPicPr>
            <a:picLocks noChangeAspect="1"/>
          </p:cNvPicPr>
          <p:nvPr/>
        </p:nvPicPr>
        <p:blipFill>
          <a:blip r:embed="rId2"/>
          <a:stretch>
            <a:fillRect/>
          </a:stretch>
        </p:blipFill>
        <p:spPr>
          <a:xfrm>
            <a:off x="413792" y="1065574"/>
            <a:ext cx="8316416" cy="4726852"/>
          </a:xfrm>
          <a:prstGeom prst="rect">
            <a:avLst/>
          </a:prstGeom>
        </p:spPr>
      </p:pic>
    </p:spTree>
    <p:extLst>
      <p:ext uri="{BB962C8B-B14F-4D97-AF65-F5344CB8AC3E}">
        <p14:creationId xmlns:p14="http://schemas.microsoft.com/office/powerpoint/2010/main" val="29794470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02F0-1D62-4AB3-8D1C-3CCA3F9A1383}"/>
              </a:ext>
            </a:extLst>
          </p:cNvPr>
          <p:cNvSpPr>
            <a:spLocks noGrp="1"/>
          </p:cNvSpPr>
          <p:nvPr>
            <p:ph type="title"/>
          </p:nvPr>
        </p:nvSpPr>
        <p:spPr/>
        <p:txBody>
          <a:bodyPr>
            <a:normAutofit fontScale="90000"/>
          </a:bodyPr>
          <a:lstStyle/>
          <a:p>
            <a:r>
              <a:rPr lang="en-US" dirty="0"/>
              <a:t>HTML CSS – Visual Studio</a:t>
            </a:r>
          </a:p>
        </p:txBody>
      </p:sp>
      <p:sp>
        <p:nvSpPr>
          <p:cNvPr id="4" name="Slide Number Placeholder 3">
            <a:extLst>
              <a:ext uri="{FF2B5EF4-FFF2-40B4-BE49-F238E27FC236}">
                <a16:creationId xmlns:a16="http://schemas.microsoft.com/office/drawing/2014/main" id="{1383D49D-6120-4D8D-8201-E385DBE116F5}"/>
              </a:ext>
            </a:extLst>
          </p:cNvPr>
          <p:cNvSpPr>
            <a:spLocks noGrp="1"/>
          </p:cNvSpPr>
          <p:nvPr>
            <p:ph type="sldNum" sz="quarter" idx="12"/>
          </p:nvPr>
        </p:nvSpPr>
        <p:spPr/>
        <p:txBody>
          <a:bodyPr/>
          <a:lstStyle/>
          <a:p>
            <a:fld id="{4F5037F2-DC85-406A-A4EA-1E681A25B4F8}" type="slidenum">
              <a:rPr lang="en-US" smtClean="0"/>
              <a:t>93</a:t>
            </a:fld>
            <a:endParaRPr lang="en-US" dirty="0"/>
          </a:p>
        </p:txBody>
      </p:sp>
      <p:sp>
        <p:nvSpPr>
          <p:cNvPr id="5" name="Date Placeholder 4">
            <a:extLst>
              <a:ext uri="{FF2B5EF4-FFF2-40B4-BE49-F238E27FC236}">
                <a16:creationId xmlns:a16="http://schemas.microsoft.com/office/drawing/2014/main" id="{FA0166B4-9918-4C68-99C2-0240B8F4A107}"/>
              </a:ext>
            </a:extLst>
          </p:cNvPr>
          <p:cNvSpPr>
            <a:spLocks noGrp="1"/>
          </p:cNvSpPr>
          <p:nvPr>
            <p:ph type="dt" sz="half" idx="10"/>
          </p:nvPr>
        </p:nvSpPr>
        <p:spPr/>
        <p:txBody>
          <a:bodyPr/>
          <a:lstStyle/>
          <a:p>
            <a:fld id="{3DF44BF8-A25E-402A-BE94-03596816AB57}" type="datetime1">
              <a:rPr lang="en-US" smtClean="0"/>
              <a:t>3/9/2023</a:t>
            </a:fld>
            <a:endParaRPr lang="en-US" dirty="0"/>
          </a:p>
        </p:txBody>
      </p:sp>
      <p:pic>
        <p:nvPicPr>
          <p:cNvPr id="6" name="Picture 5">
            <a:extLst>
              <a:ext uri="{FF2B5EF4-FFF2-40B4-BE49-F238E27FC236}">
                <a16:creationId xmlns:a16="http://schemas.microsoft.com/office/drawing/2014/main" id="{ADE4B7A6-52F2-4DA5-9620-03391FE83CB0}"/>
              </a:ext>
            </a:extLst>
          </p:cNvPr>
          <p:cNvPicPr>
            <a:picLocks noChangeAspect="1"/>
          </p:cNvPicPr>
          <p:nvPr/>
        </p:nvPicPr>
        <p:blipFill>
          <a:blip r:embed="rId2"/>
          <a:stretch>
            <a:fillRect/>
          </a:stretch>
        </p:blipFill>
        <p:spPr>
          <a:xfrm>
            <a:off x="971550" y="1914525"/>
            <a:ext cx="7200900" cy="3028950"/>
          </a:xfrm>
          <a:prstGeom prst="rect">
            <a:avLst/>
          </a:prstGeom>
        </p:spPr>
      </p:pic>
    </p:spTree>
    <p:extLst>
      <p:ext uri="{BB962C8B-B14F-4D97-AF65-F5344CB8AC3E}">
        <p14:creationId xmlns:p14="http://schemas.microsoft.com/office/powerpoint/2010/main" val="11165972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3F22FB-8BB3-42ED-A952-DDEEC95666B4}"/>
              </a:ext>
            </a:extLst>
          </p:cNvPr>
          <p:cNvSpPr>
            <a:spLocks noGrp="1"/>
          </p:cNvSpPr>
          <p:nvPr>
            <p:ph type="sldNum" sz="quarter" idx="12"/>
          </p:nvPr>
        </p:nvSpPr>
        <p:spPr/>
        <p:txBody>
          <a:bodyPr/>
          <a:lstStyle/>
          <a:p>
            <a:fld id="{4F5037F2-DC85-406A-A4EA-1E681A25B4F8}" type="slidenum">
              <a:rPr lang="en-US" smtClean="0"/>
              <a:t>94</a:t>
            </a:fld>
            <a:endParaRPr lang="en-US" dirty="0"/>
          </a:p>
        </p:txBody>
      </p:sp>
      <p:sp>
        <p:nvSpPr>
          <p:cNvPr id="5" name="Date Placeholder 4">
            <a:extLst>
              <a:ext uri="{FF2B5EF4-FFF2-40B4-BE49-F238E27FC236}">
                <a16:creationId xmlns:a16="http://schemas.microsoft.com/office/drawing/2014/main" id="{3FE6D32D-9528-454B-B619-7B9CFDBE56E7}"/>
              </a:ext>
            </a:extLst>
          </p:cNvPr>
          <p:cNvSpPr>
            <a:spLocks noGrp="1"/>
          </p:cNvSpPr>
          <p:nvPr>
            <p:ph type="dt" sz="half" idx="10"/>
          </p:nvPr>
        </p:nvSpPr>
        <p:spPr/>
        <p:txBody>
          <a:bodyPr/>
          <a:lstStyle/>
          <a:p>
            <a:fld id="{BD4929F4-C923-47D4-A299-8BDFD209B66B}" type="datetime1">
              <a:rPr lang="en-US" smtClean="0"/>
              <a:t>3/9/2023</a:t>
            </a:fld>
            <a:endParaRPr lang="en-US" dirty="0"/>
          </a:p>
        </p:txBody>
      </p:sp>
      <p:sp>
        <p:nvSpPr>
          <p:cNvPr id="7" name="Title 1">
            <a:extLst>
              <a:ext uri="{FF2B5EF4-FFF2-40B4-BE49-F238E27FC236}">
                <a16:creationId xmlns:a16="http://schemas.microsoft.com/office/drawing/2014/main" id="{82931A67-7C97-4D84-BD1F-68C2EE587E6E}"/>
              </a:ext>
            </a:extLst>
          </p:cNvPr>
          <p:cNvSpPr>
            <a:spLocks noGrp="1"/>
          </p:cNvSpPr>
          <p:nvPr>
            <p:ph type="title"/>
          </p:nvPr>
        </p:nvSpPr>
        <p:spPr>
          <a:xfrm>
            <a:off x="191121" y="188640"/>
            <a:ext cx="8640638" cy="487221"/>
          </a:xfrm>
        </p:spPr>
        <p:txBody>
          <a:bodyPr>
            <a:normAutofit fontScale="90000"/>
          </a:bodyPr>
          <a:lstStyle/>
          <a:p>
            <a:r>
              <a:rPr lang="en-US" dirty="0"/>
              <a:t>HTML CSS – Visual Studio</a:t>
            </a:r>
          </a:p>
        </p:txBody>
      </p:sp>
      <p:pic>
        <p:nvPicPr>
          <p:cNvPr id="9" name="Picture 8">
            <a:extLst>
              <a:ext uri="{FF2B5EF4-FFF2-40B4-BE49-F238E27FC236}">
                <a16:creationId xmlns:a16="http://schemas.microsoft.com/office/drawing/2014/main" id="{18D44D02-FD46-46F8-AFBD-56D48341C113}"/>
              </a:ext>
            </a:extLst>
          </p:cNvPr>
          <p:cNvPicPr>
            <a:picLocks noChangeAspect="1"/>
          </p:cNvPicPr>
          <p:nvPr/>
        </p:nvPicPr>
        <p:blipFill>
          <a:blip r:embed="rId2"/>
          <a:stretch>
            <a:fillRect/>
          </a:stretch>
        </p:blipFill>
        <p:spPr>
          <a:xfrm>
            <a:off x="683568" y="1160982"/>
            <a:ext cx="7956376" cy="4536036"/>
          </a:xfrm>
          <a:prstGeom prst="rect">
            <a:avLst/>
          </a:prstGeom>
        </p:spPr>
      </p:pic>
    </p:spTree>
    <p:extLst>
      <p:ext uri="{BB962C8B-B14F-4D97-AF65-F5344CB8AC3E}">
        <p14:creationId xmlns:p14="http://schemas.microsoft.com/office/powerpoint/2010/main" val="10231958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A70B23-21D0-4E6D-BB64-B3C0966D3FEE}"/>
              </a:ext>
            </a:extLst>
          </p:cNvPr>
          <p:cNvSpPr>
            <a:spLocks noGrp="1"/>
          </p:cNvSpPr>
          <p:nvPr>
            <p:ph type="sldNum" sz="quarter" idx="12"/>
          </p:nvPr>
        </p:nvSpPr>
        <p:spPr/>
        <p:txBody>
          <a:bodyPr/>
          <a:lstStyle/>
          <a:p>
            <a:fld id="{4F5037F2-DC85-406A-A4EA-1E681A25B4F8}" type="slidenum">
              <a:rPr lang="en-US" smtClean="0"/>
              <a:t>95</a:t>
            </a:fld>
            <a:endParaRPr lang="en-US" dirty="0"/>
          </a:p>
        </p:txBody>
      </p:sp>
      <p:sp>
        <p:nvSpPr>
          <p:cNvPr id="5" name="Date Placeholder 4">
            <a:extLst>
              <a:ext uri="{FF2B5EF4-FFF2-40B4-BE49-F238E27FC236}">
                <a16:creationId xmlns:a16="http://schemas.microsoft.com/office/drawing/2014/main" id="{A7E8DB79-9AA8-4EFB-88F4-5C6F6BF898FD}"/>
              </a:ext>
            </a:extLst>
          </p:cNvPr>
          <p:cNvSpPr>
            <a:spLocks noGrp="1"/>
          </p:cNvSpPr>
          <p:nvPr>
            <p:ph type="dt" sz="half" idx="10"/>
          </p:nvPr>
        </p:nvSpPr>
        <p:spPr/>
        <p:txBody>
          <a:bodyPr/>
          <a:lstStyle/>
          <a:p>
            <a:fld id="{8875CBA0-C062-4BE2-8CAA-49D941A053A5}" type="datetime1">
              <a:rPr lang="en-US" smtClean="0"/>
              <a:t>3/9/2023</a:t>
            </a:fld>
            <a:endParaRPr lang="en-US" dirty="0"/>
          </a:p>
        </p:txBody>
      </p:sp>
      <p:sp>
        <p:nvSpPr>
          <p:cNvPr id="7" name="Title 1">
            <a:extLst>
              <a:ext uri="{FF2B5EF4-FFF2-40B4-BE49-F238E27FC236}">
                <a16:creationId xmlns:a16="http://schemas.microsoft.com/office/drawing/2014/main" id="{AF1D45BE-D94E-46B8-BAE2-A7DD5E53D268}"/>
              </a:ext>
            </a:extLst>
          </p:cNvPr>
          <p:cNvSpPr txBox="1">
            <a:spLocks/>
          </p:cNvSpPr>
          <p:nvPr/>
        </p:nvSpPr>
        <p:spPr>
          <a:xfrm>
            <a:off x="323528" y="181313"/>
            <a:ext cx="8640638" cy="487221"/>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3200" b="1" kern="1200">
                <a:solidFill>
                  <a:schemeClr val="bg1"/>
                </a:solidFill>
                <a:effectLst>
                  <a:outerShdw blurRad="38100" dist="38100" dir="2700000" algn="tl">
                    <a:srgbClr val="000000">
                      <a:alpha val="43137"/>
                    </a:srgbClr>
                  </a:outerShdw>
                </a:effectLst>
                <a:latin typeface="Helvetica" pitchFamily="2" charset="0"/>
                <a:ea typeface="Helvetica" pitchFamily="2" charset="0"/>
                <a:cs typeface="Helvetica" pitchFamily="2" charset="0"/>
              </a:defRPr>
            </a:lvl1pPr>
          </a:lstStyle>
          <a:p>
            <a:r>
              <a:rPr lang="en-US" dirty="0"/>
              <a:t>HTML Page – Visual Studio</a:t>
            </a:r>
          </a:p>
        </p:txBody>
      </p:sp>
      <p:pic>
        <p:nvPicPr>
          <p:cNvPr id="2" name="Picture 1">
            <a:extLst>
              <a:ext uri="{FF2B5EF4-FFF2-40B4-BE49-F238E27FC236}">
                <a16:creationId xmlns:a16="http://schemas.microsoft.com/office/drawing/2014/main" id="{AC496C91-1068-4331-9ECC-A463AAE15F90}"/>
              </a:ext>
            </a:extLst>
          </p:cNvPr>
          <p:cNvPicPr>
            <a:picLocks noChangeAspect="1"/>
          </p:cNvPicPr>
          <p:nvPr/>
        </p:nvPicPr>
        <p:blipFill>
          <a:blip r:embed="rId2"/>
          <a:stretch>
            <a:fillRect/>
          </a:stretch>
        </p:blipFill>
        <p:spPr>
          <a:xfrm>
            <a:off x="683568" y="875457"/>
            <a:ext cx="7934628" cy="4284315"/>
          </a:xfrm>
          <a:prstGeom prst="rect">
            <a:avLst/>
          </a:prstGeom>
        </p:spPr>
      </p:pic>
      <p:pic>
        <p:nvPicPr>
          <p:cNvPr id="3" name="Picture 2">
            <a:extLst>
              <a:ext uri="{FF2B5EF4-FFF2-40B4-BE49-F238E27FC236}">
                <a16:creationId xmlns:a16="http://schemas.microsoft.com/office/drawing/2014/main" id="{8D43685F-B8A2-4B9D-B617-1F773FB2C047}"/>
              </a:ext>
            </a:extLst>
          </p:cNvPr>
          <p:cNvPicPr>
            <a:picLocks noChangeAspect="1"/>
          </p:cNvPicPr>
          <p:nvPr/>
        </p:nvPicPr>
        <p:blipFill>
          <a:blip r:embed="rId3"/>
          <a:stretch>
            <a:fillRect/>
          </a:stretch>
        </p:blipFill>
        <p:spPr>
          <a:xfrm>
            <a:off x="1475656" y="4579603"/>
            <a:ext cx="7236296" cy="1574183"/>
          </a:xfrm>
          <a:prstGeom prst="rect">
            <a:avLst/>
          </a:prstGeom>
        </p:spPr>
      </p:pic>
    </p:spTree>
    <p:extLst>
      <p:ext uri="{BB962C8B-B14F-4D97-AF65-F5344CB8AC3E}">
        <p14:creationId xmlns:p14="http://schemas.microsoft.com/office/powerpoint/2010/main" val="401036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7D05A326709874CB89C6CAF7155F005" ma:contentTypeVersion="5" ma:contentTypeDescription="Create a new document." ma:contentTypeScope="" ma:versionID="41d270bbca1a395924a118d1b7d94f0f">
  <xsd:schema xmlns:xsd="http://www.w3.org/2001/XMLSchema" xmlns:xs="http://www.w3.org/2001/XMLSchema" xmlns:p="http://schemas.microsoft.com/office/2006/metadata/properties" xmlns:ns2="b8ad83e6-70d0-4aa3-9897-6c88bc6bf84b" targetNamespace="http://schemas.microsoft.com/office/2006/metadata/properties" ma:root="true" ma:fieldsID="deb3c406f7bb1985612183feca9d9baa" ns2:_="">
    <xsd:import namespace="b8ad83e6-70d0-4aa3-9897-6c88bc6bf84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ad83e6-70d0-4aa3-9897-6c88bc6bf8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BB31C6-2201-4AA2-BA61-F4EB191B2727}">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E7D04C7-AF89-4F7A-880D-CBF3B9FBD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8ad83e6-70d0-4aa3-9897-6c88bc6bf8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D8985AC-9B2B-4316-94DD-764EDA5201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7814</TotalTime>
  <Words>2558</Words>
  <Application>Microsoft Office PowerPoint</Application>
  <PresentationFormat>On-screen Show (4:3)</PresentationFormat>
  <Paragraphs>597</Paragraphs>
  <Slides>95</Slides>
  <Notes>3</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95</vt:i4>
      </vt:variant>
    </vt:vector>
  </HeadingPairs>
  <TitlesOfParts>
    <vt:vector size="103" baseType="lpstr">
      <vt:lpstr>Arial</vt:lpstr>
      <vt:lpstr>Calibri</vt:lpstr>
      <vt:lpstr>Courier New</vt:lpstr>
      <vt:lpstr>Helvetica</vt:lpstr>
      <vt:lpstr>Wingdings</vt:lpstr>
      <vt:lpstr>Conception personnalisée</vt:lpstr>
      <vt:lpstr>1_Custom Design</vt:lpstr>
      <vt:lpstr>Custom Design</vt:lpstr>
      <vt:lpstr>Web Application Development</vt:lpstr>
      <vt:lpstr>What is CSS?</vt:lpstr>
      <vt:lpstr>CSS</vt:lpstr>
      <vt:lpstr>CSS</vt:lpstr>
      <vt:lpstr>CSS</vt:lpstr>
      <vt:lpstr>CSS</vt:lpstr>
      <vt:lpstr>CSS</vt:lpstr>
      <vt:lpstr>CSS Example</vt:lpstr>
      <vt:lpstr>CSS</vt:lpstr>
      <vt:lpstr>CSS</vt:lpstr>
      <vt:lpstr>CSS</vt:lpstr>
      <vt:lpstr>On-Page Style Definitions</vt:lpstr>
      <vt:lpstr>CSS</vt:lpstr>
      <vt:lpstr>CSS</vt:lpstr>
      <vt:lpstr>CSS</vt:lpstr>
      <vt:lpstr>Separate Style Sheets</vt:lpstr>
      <vt:lpstr>CSS</vt:lpstr>
      <vt:lpstr>CSS</vt:lpstr>
      <vt:lpstr>CSS</vt:lpstr>
      <vt:lpstr>CSS</vt:lpstr>
      <vt:lpstr>CSS</vt:lpstr>
      <vt:lpstr>CSS</vt:lpstr>
      <vt:lpstr>CSS</vt:lpstr>
      <vt:lpstr>CSS</vt:lpstr>
      <vt:lpstr>CSS</vt:lpstr>
      <vt:lpstr>CSS</vt:lpstr>
      <vt:lpstr>CSS</vt:lpstr>
      <vt:lpstr>CSS</vt:lpstr>
      <vt:lpstr>CSS</vt:lpstr>
      <vt:lpstr>CSS</vt:lpstr>
      <vt:lpstr>CSS</vt:lpstr>
      <vt:lpstr>CSS</vt:lpstr>
      <vt:lpstr>CSS</vt:lpstr>
      <vt:lpstr>CSS</vt:lpstr>
      <vt:lpstr>CSS</vt:lpstr>
      <vt:lpstr>Summary: CSS selectors</vt:lpstr>
      <vt:lpstr>Summary: CSS selectors</vt:lpstr>
      <vt:lpstr>CSS</vt:lpstr>
      <vt:lpstr>CSS</vt:lpstr>
      <vt:lpstr>CSS</vt:lpstr>
      <vt:lpstr>CSS</vt:lpstr>
      <vt:lpstr>CSS</vt:lpstr>
      <vt:lpstr>CSS</vt:lpstr>
      <vt:lpstr>Pseudo-Element Selector</vt:lpstr>
      <vt:lpstr>Rules for Applying CSS</vt:lpstr>
      <vt:lpstr>CSS Priority Rule</vt:lpstr>
      <vt:lpstr>PowerPoint Presentation</vt:lpstr>
      <vt:lpstr>PowerPoint Presentation</vt:lpstr>
      <vt:lpstr>PowerPoint Presentation</vt:lpstr>
      <vt:lpstr>Borders</vt:lpstr>
      <vt:lpstr>Borders</vt:lpstr>
      <vt:lpstr>List: Example</vt:lpstr>
      <vt:lpstr>Page Padding</vt:lpstr>
      <vt:lpstr>Page Padding </vt:lpstr>
      <vt:lpstr>CSS</vt:lpstr>
      <vt:lpstr>CSS</vt:lpstr>
      <vt:lpstr>List Property</vt:lpstr>
      <vt:lpstr>List Property</vt:lpstr>
      <vt:lpstr>PowerPoint Presentation</vt:lpstr>
      <vt:lpstr>Home Task</vt:lpstr>
      <vt:lpstr>Home Task</vt:lpstr>
      <vt:lpstr>Home Task</vt:lpstr>
      <vt:lpstr>LAYOUT ELEMENTS</vt:lpstr>
      <vt:lpstr>Page Layout</vt:lpstr>
      <vt:lpstr>Output </vt:lpstr>
      <vt:lpstr>WEBSITE LAYOUT</vt:lpstr>
      <vt:lpstr>WEBSITE LAYOUT</vt:lpstr>
      <vt:lpstr>WEBSITE LAYOUT</vt:lpstr>
      <vt:lpstr>CONTENT</vt:lpstr>
      <vt:lpstr>WEBSITE LAYOUT</vt:lpstr>
      <vt:lpstr>WEBSITE LAYOUT</vt:lpstr>
      <vt:lpstr>WEBSITE LAYOUT</vt:lpstr>
      <vt:lpstr>WEBSITE LAYOUT</vt:lpstr>
      <vt:lpstr>WEBSITE LAYOUT</vt:lpstr>
      <vt:lpstr>WEBSITE LAYOUT</vt:lpstr>
      <vt:lpstr>IMAGES</vt:lpstr>
      <vt:lpstr>IMAGES</vt:lpstr>
      <vt:lpstr>IMAGES</vt:lpstr>
      <vt:lpstr>IMAGES</vt:lpstr>
      <vt:lpstr>IMAGES</vt:lpstr>
      <vt:lpstr>COLORS</vt:lpstr>
      <vt:lpstr>COLORS</vt:lpstr>
      <vt:lpstr>COLORS</vt:lpstr>
      <vt:lpstr>COLORS</vt:lpstr>
      <vt:lpstr>HTML CSS – Visual Studio</vt:lpstr>
      <vt:lpstr>HTML CSS – Visual Studio</vt:lpstr>
      <vt:lpstr>HTML CSS – Visual Studio</vt:lpstr>
      <vt:lpstr>HTML CSS – Visual Studio</vt:lpstr>
      <vt:lpstr>HTML Page – Visual Studio</vt:lpstr>
      <vt:lpstr>HTML CSS – Visual Studio</vt:lpstr>
      <vt:lpstr>HTML CSS – Visual Studio</vt:lpstr>
      <vt:lpstr>HTML CSS – Visual Studio</vt:lpstr>
      <vt:lpstr>HTML CSS – Visual Studio</vt:lpstr>
      <vt:lpstr>HTML CSS – Visual Studio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 Simple Banner</dc:title>
  <dc:creator>Showeet.com</dc:creator>
  <dc:description>Free template released by Showeet.com</dc:description>
  <cp:lastModifiedBy>Saif Ali</cp:lastModifiedBy>
  <cp:revision>350</cp:revision>
  <dcterms:created xsi:type="dcterms:W3CDTF">2011-07-08T11:03:43Z</dcterms:created>
  <dcterms:modified xsi:type="dcterms:W3CDTF">2023-03-09T04:29:39Z</dcterms:modified>
  <cp:category>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0x01010027D05A326709874CB89C6CAF7155F005</vt:lpwstr>
  </property>
</Properties>
</file>